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  <p:sldMasterId id="2147483680" r:id="rId4"/>
    <p:sldMasterId id="2147483664" r:id="rId5"/>
    <p:sldMasterId id="2147483667" r:id="rId6"/>
    <p:sldMasterId id="2147483678" r:id="rId7"/>
  </p:sldMasterIdLst>
  <p:notesMasterIdLst>
    <p:notesMasterId r:id="rId24"/>
  </p:notesMasterIdLst>
  <p:sldIdLst>
    <p:sldId id="806" r:id="rId8"/>
    <p:sldId id="805" r:id="rId9"/>
    <p:sldId id="895" r:id="rId10"/>
    <p:sldId id="890" r:id="rId11"/>
    <p:sldId id="892" r:id="rId12"/>
    <p:sldId id="896" r:id="rId13"/>
    <p:sldId id="897" r:id="rId14"/>
    <p:sldId id="898" r:id="rId15"/>
    <p:sldId id="899" r:id="rId16"/>
    <p:sldId id="900" r:id="rId17"/>
    <p:sldId id="901" r:id="rId18"/>
    <p:sldId id="902" r:id="rId19"/>
    <p:sldId id="903" r:id="rId20"/>
    <p:sldId id="783" r:id="rId21"/>
    <p:sldId id="785" r:id="rId22"/>
    <p:sldId id="70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t Assure" id="{DEFD0401-D06D-42A8-A798-70B66E6F89DD}">
          <p14:sldIdLst>
            <p14:sldId id="806"/>
            <p14:sldId id="805"/>
            <p14:sldId id="895"/>
            <p14:sldId id="890"/>
            <p14:sldId id="892"/>
            <p14:sldId id="896"/>
            <p14:sldId id="897"/>
            <p14:sldId id="898"/>
            <p14:sldId id="899"/>
            <p14:sldId id="900"/>
            <p14:sldId id="901"/>
            <p14:sldId id="902"/>
            <p14:sldId id="903"/>
            <p14:sldId id="783"/>
            <p14:sldId id="785"/>
            <p14:sldId id="70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F459B7-1EEC-2CA0-333C-6A383E1844F4}" name="Becky Schaen" initials="BS" userId="S::beckys@petbenefits.com::ca3be052-1b3b-4f27-9d11-270fbf6b0c98" providerId="AD"/>
  <p188:author id="{D64606E9-2D29-CC21-5DAD-A2465AA5444D}" name="Veronica Badzey" initials="VB" userId="S::veronica@petbenefits.com::8aef1a15-235f-4e26-9902-2305961cebd8" providerId="AD"/>
  <p188:author id="{851E5AEB-CB9E-26D2-F272-FC477938933B}" name="Courtney Gelderman" initials="" userId="S::courtneyg@petbenefits.com::59d57efa-ab98-4214-b1d1-3c561074bfc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DD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116" autoAdjust="0"/>
    <p:restoredTop sz="81026"/>
  </p:normalViewPr>
  <p:slideViewPr>
    <p:cSldViewPr snapToGrid="0">
      <p:cViewPr varScale="1">
        <p:scale>
          <a:sx n="89" d="100"/>
          <a:sy n="89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58D02-6C4D-6143-B772-54A9999F636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281FF-F5A6-084F-9281-DDD2BF7A4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23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281FF-F5A6-084F-9281-DDD2BF7A40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22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65723A-810D-4C0B-804D-D4BB122023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368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E58C7-FFAE-4DA3-A35E-EBC44ADE01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546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25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- Darker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B2F795-1A74-A2E7-5447-1449A75518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164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AB113C4-BD1C-80A6-D39F-5AE6F9E7CB0B}"/>
              </a:ext>
            </a:extLst>
          </p:cNvPr>
          <p:cNvSpPr/>
          <p:nvPr userDrawn="1"/>
        </p:nvSpPr>
        <p:spPr>
          <a:xfrm>
            <a:off x="0" y="0"/>
            <a:ext cx="12192000" cy="6862899"/>
          </a:xfrm>
          <a:prstGeom prst="rect">
            <a:avLst/>
          </a:prstGeom>
          <a:solidFill>
            <a:srgbClr val="F2F2F2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4332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- Brighter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30D444-ED19-AB77-C2EE-42A68F6882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519"/>
            <a:ext cx="12192000" cy="68164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3D8788-DBFD-A833-4046-1797DE897306}"/>
              </a:ext>
            </a:extLst>
          </p:cNvPr>
          <p:cNvSpPr/>
          <p:nvPr userDrawn="1"/>
        </p:nvSpPr>
        <p:spPr>
          <a:xfrm>
            <a:off x="0" y="-4899"/>
            <a:ext cx="12192000" cy="6862899"/>
          </a:xfrm>
          <a:prstGeom prst="rect">
            <a:avLst/>
          </a:prstGeom>
          <a:solidFill>
            <a:schemeClr val="bg1">
              <a:alpha val="7501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583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50E624-B2EA-9014-0859-FC3C32AA44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" r="349"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2E4030-B1BA-CA5B-06A8-96EF27D425B6}"/>
              </a:ext>
            </a:extLst>
          </p:cNvPr>
          <p:cNvSpPr/>
          <p:nvPr userDrawn="1"/>
        </p:nvSpPr>
        <p:spPr>
          <a:xfrm>
            <a:off x="0" y="-2"/>
            <a:ext cx="12192000" cy="6858000"/>
          </a:xfrm>
          <a:prstGeom prst="rect">
            <a:avLst/>
          </a:prstGeom>
          <a:solidFill>
            <a:schemeClr val="tx2">
              <a:alpha val="799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1313B1-454A-8800-61E9-83ACBFCD9260}"/>
              </a:ext>
            </a:extLst>
          </p:cNvPr>
          <p:cNvSpPr/>
          <p:nvPr userDrawn="1"/>
        </p:nvSpPr>
        <p:spPr>
          <a:xfrm>
            <a:off x="11842955" y="-1"/>
            <a:ext cx="349045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6DAD516-CACD-B2CC-C25B-EA6AF57B55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273" y="708415"/>
            <a:ext cx="2813769" cy="503959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BE97DE8-805C-973F-0742-31AF6ACFA6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0273" y="4409477"/>
            <a:ext cx="6708775" cy="874712"/>
          </a:xfrm>
          <a:prstGeom prst="rect">
            <a:avLst/>
          </a:prstGeom>
        </p:spPr>
        <p:txBody>
          <a:bodyPr/>
          <a:lstStyle>
            <a:lvl1pPr>
              <a:buNone/>
              <a:defRPr sz="54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F863B37E-B0B6-2003-5D3A-50F1D701B8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0272" y="5484058"/>
            <a:ext cx="6708775" cy="413308"/>
          </a:xfrm>
          <a:prstGeom prst="rect">
            <a:avLst/>
          </a:prstGeom>
        </p:spPr>
        <p:txBody>
          <a:bodyPr/>
          <a:lstStyle>
            <a:lvl1pPr>
              <a:buNone/>
              <a:defRPr sz="20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3954506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resent 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50E624-B2EA-9014-0859-FC3C32AA44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" r="349"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2E4030-B1BA-CA5B-06A8-96EF27D425B6}"/>
              </a:ext>
            </a:extLst>
          </p:cNvPr>
          <p:cNvSpPr/>
          <p:nvPr userDrawn="1"/>
        </p:nvSpPr>
        <p:spPr>
          <a:xfrm>
            <a:off x="0" y="-2"/>
            <a:ext cx="12192000" cy="6858000"/>
          </a:xfrm>
          <a:prstGeom prst="rect">
            <a:avLst/>
          </a:prstGeom>
          <a:solidFill>
            <a:schemeClr val="tx2">
              <a:alpha val="799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7CBBA9-0992-ED99-9AB6-37086D4067A6}"/>
              </a:ext>
            </a:extLst>
          </p:cNvPr>
          <p:cNvSpPr/>
          <p:nvPr userDrawn="1"/>
        </p:nvSpPr>
        <p:spPr>
          <a:xfrm>
            <a:off x="740273" y="4291891"/>
            <a:ext cx="5250219" cy="1694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003671B7-D02B-3EB9-A98F-5D36B718EA7E}"/>
              </a:ext>
            </a:extLst>
          </p:cNvPr>
          <p:cNvSpPr txBox="1">
            <a:spLocks/>
          </p:cNvSpPr>
          <p:nvPr userDrawn="1"/>
        </p:nvSpPr>
        <p:spPr>
          <a:xfrm>
            <a:off x="1115173" y="4678607"/>
            <a:ext cx="1446652" cy="32250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Prepared for: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0297C3-1D6C-53A9-403A-3DDE67349D74}"/>
              </a:ext>
            </a:extLst>
          </p:cNvPr>
          <p:cNvSpPr/>
          <p:nvPr userDrawn="1"/>
        </p:nvSpPr>
        <p:spPr>
          <a:xfrm>
            <a:off x="740273" y="5368676"/>
            <a:ext cx="5250219" cy="6175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1313B1-454A-8800-61E9-83ACBFCD9260}"/>
              </a:ext>
            </a:extLst>
          </p:cNvPr>
          <p:cNvSpPr/>
          <p:nvPr userDrawn="1"/>
        </p:nvSpPr>
        <p:spPr>
          <a:xfrm>
            <a:off x="11842955" y="-1"/>
            <a:ext cx="349045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6DAD516-CACD-B2CC-C25B-EA6AF57B55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273" y="708415"/>
            <a:ext cx="2813769" cy="503959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BE97DE8-805C-973F-0742-31AF6ACFA6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0273" y="2991643"/>
            <a:ext cx="6708775" cy="874712"/>
          </a:xfrm>
          <a:prstGeom prst="rect">
            <a:avLst/>
          </a:prstGeom>
        </p:spPr>
        <p:txBody>
          <a:bodyPr/>
          <a:lstStyle>
            <a:lvl1pPr>
              <a:buNone/>
              <a:defRPr sz="54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206ABD80-9534-30AA-3B60-51CB1BA7CE1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21356" y="5520873"/>
            <a:ext cx="3888052" cy="313150"/>
          </a:xfrm>
          <a:prstGeom prst="rect">
            <a:avLst/>
          </a:prstGeom>
        </p:spPr>
        <p:txBody>
          <a:bodyPr/>
          <a:lstStyle>
            <a:lvl1pPr marL="0" indent="0" algn="ctr" fontAlgn="auto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&lt;Month/Day/Year&gt;</a:t>
            </a:r>
          </a:p>
        </p:txBody>
      </p:sp>
    </p:spTree>
    <p:extLst>
      <p:ext uri="{BB962C8B-B14F-4D97-AF65-F5344CB8AC3E}">
        <p14:creationId xmlns:p14="http://schemas.microsoft.com/office/powerpoint/2010/main" val="2537463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aker Intro -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E690F9-83DD-D454-C0EE-49AA41C726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3D8788-DBFD-A833-4046-1797DE897306}"/>
              </a:ext>
            </a:extLst>
          </p:cNvPr>
          <p:cNvSpPr/>
          <p:nvPr userDrawn="1"/>
        </p:nvSpPr>
        <p:spPr>
          <a:xfrm>
            <a:off x="3853" y="0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22EB1F-65EB-172C-B4DF-67B87C55B502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8A9123-6012-83B1-D0C0-D3CF85AE9406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60C41DA6-A39F-4228-94C1-FD37B9CBEB53}"/>
              </a:ext>
            </a:extLst>
          </p:cNvPr>
          <p:cNvSpPr/>
          <p:nvPr userDrawn="1"/>
        </p:nvSpPr>
        <p:spPr>
          <a:xfrm>
            <a:off x="0" y="6466268"/>
            <a:ext cx="12192000" cy="3917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D07AF88-18CD-CC8E-8BA4-E24C2C32DFF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93230" y="1712376"/>
            <a:ext cx="3697287" cy="3673475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BF47B0-1AEC-7986-AFD3-0831A3768367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55CD68F7-4313-9057-0117-D98DD44C08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06184" y="2832100"/>
            <a:ext cx="5740400" cy="660400"/>
          </a:xfrm>
          <a:prstGeom prst="rect">
            <a:avLst/>
          </a:prstGeom>
        </p:spPr>
        <p:txBody>
          <a:bodyPr/>
          <a:lstStyle>
            <a:lvl1pPr>
              <a:buNone/>
              <a:defRPr sz="44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&lt;Name&gt;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B434D428-C332-F24C-9C04-D37AEAC2D3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06184" y="3771900"/>
            <a:ext cx="5765800" cy="311755"/>
          </a:xfrm>
          <a:prstGeom prst="rect">
            <a:avLst/>
          </a:prstGeom>
        </p:spPr>
        <p:txBody>
          <a:bodyPr/>
          <a:lstStyle>
            <a:lvl1pPr>
              <a:buNone/>
              <a:defRPr sz="1800" b="0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&lt;Title&gt;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16217CB9-91B5-B41E-2E8C-376E4E152F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06184" y="4158791"/>
            <a:ext cx="5765800" cy="31175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solidFill>
                  <a:schemeClr val="accent5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&lt;Email&gt;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D7ACF657-A6CD-46FC-9947-4E7CE552B6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06184" y="4547517"/>
            <a:ext cx="5765800" cy="311755"/>
          </a:xfrm>
          <a:prstGeom prst="rect">
            <a:avLst/>
          </a:prstGeom>
        </p:spPr>
        <p:txBody>
          <a:bodyPr/>
          <a:lstStyle>
            <a:lvl1pPr>
              <a:buNone/>
              <a:defRPr sz="1800" b="0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&lt;Phone&gt;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5E9473-EB56-3B18-C5A6-94522DFBAE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4C4C1FA-BF32-84C3-F1FF-ABD41D52A90A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52BE0EF0-61C2-C1D6-0424-58B7A2C8A0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06185" y="2279434"/>
            <a:ext cx="5740400" cy="272360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</p:spTree>
    <p:extLst>
      <p:ext uri="{BB962C8B-B14F-4D97-AF65-F5344CB8AC3E}">
        <p14:creationId xmlns:p14="http://schemas.microsoft.com/office/powerpoint/2010/main" val="1368839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aker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E690F9-83DD-D454-C0EE-49AA41C726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3D8788-DBFD-A833-4046-1797DE897306}"/>
              </a:ext>
            </a:extLst>
          </p:cNvPr>
          <p:cNvSpPr/>
          <p:nvPr userDrawn="1"/>
        </p:nvSpPr>
        <p:spPr>
          <a:xfrm>
            <a:off x="3855" y="0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22EB1F-65EB-172C-B4DF-67B87C55B502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8A9123-6012-83B1-D0C0-D3CF85AE9406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60C41DA6-A39F-4228-94C1-FD37B9CBEB53}"/>
              </a:ext>
            </a:extLst>
          </p:cNvPr>
          <p:cNvSpPr/>
          <p:nvPr userDrawn="1"/>
        </p:nvSpPr>
        <p:spPr>
          <a:xfrm>
            <a:off x="0" y="6466268"/>
            <a:ext cx="12192000" cy="3917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BF47B0-1AEC-7986-AFD3-0831A3768367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59B29358-675C-2E39-D14F-2B7D27194732}"/>
              </a:ext>
            </a:extLst>
          </p:cNvPr>
          <p:cNvSpPr/>
          <p:nvPr userDrawn="1"/>
        </p:nvSpPr>
        <p:spPr>
          <a:xfrm>
            <a:off x="2070294" y="1659023"/>
            <a:ext cx="8041776" cy="3673896"/>
          </a:xfrm>
          <a:prstGeom prst="rect">
            <a:avLst/>
          </a:prstGeom>
          <a:solidFill>
            <a:schemeClr val="accent6">
              <a:alpha val="79619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55CD68F7-4313-9057-0117-D98DD44C08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25800" y="2876264"/>
            <a:ext cx="5740400" cy="6604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400" b="1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&lt;Name&gt;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B434D428-C332-F24C-9C04-D37AEAC2D3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25800" y="3752564"/>
            <a:ext cx="5765800" cy="311755"/>
          </a:xfrm>
          <a:prstGeom prst="rect">
            <a:avLst/>
          </a:prstGeom>
        </p:spPr>
        <p:txBody>
          <a:bodyPr/>
          <a:lstStyle>
            <a:lvl1pPr algn="ctr">
              <a:buNone/>
              <a:defRPr sz="1800" b="0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&lt;Title&gt;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16217CB9-91B5-B41E-2E8C-376E4E152F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25800" y="4139455"/>
            <a:ext cx="5765800" cy="311754"/>
          </a:xfrm>
          <a:prstGeom prst="rect">
            <a:avLst/>
          </a:prstGeom>
        </p:spPr>
        <p:txBody>
          <a:bodyPr/>
          <a:lstStyle>
            <a:lvl1pPr algn="ctr">
              <a:buNone/>
              <a:defRPr sz="1800" b="1">
                <a:solidFill>
                  <a:schemeClr val="accent5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&lt;Email&gt;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D7ACF657-A6CD-46FC-9947-4E7CE552B6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25800" y="4528181"/>
            <a:ext cx="5765800" cy="311755"/>
          </a:xfrm>
          <a:prstGeom prst="rect">
            <a:avLst/>
          </a:prstGeom>
        </p:spPr>
        <p:txBody>
          <a:bodyPr/>
          <a:lstStyle>
            <a:lvl1pPr algn="ctr">
              <a:buNone/>
              <a:defRPr sz="1800" b="0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&lt;Phone&gt;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1F5549-CE4D-5A71-DD0C-9B8DB651EF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2BC220C-9538-35C5-CD19-AB24E7337F54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B01232A6-793A-9DB0-A85A-A45B040D24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70294" y="2320052"/>
            <a:ext cx="8004937" cy="257161"/>
          </a:xfrm>
          <a:prstGeom prst="rect">
            <a:avLst/>
          </a:prstGeom>
        </p:spPr>
        <p:txBody>
          <a:bodyPr/>
          <a:lstStyle>
            <a:lvl1pPr algn="ctr"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</p:spTree>
    <p:extLst>
      <p:ext uri="{BB962C8B-B14F-4D97-AF65-F5344CB8AC3E}">
        <p14:creationId xmlns:p14="http://schemas.microsoft.com/office/powerpoint/2010/main" val="3865624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AB919EA-539D-5325-53F8-7DF507093E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11E4DCC-26A9-C9C6-1E5C-F8444E108649}"/>
              </a:ext>
            </a:extLst>
          </p:cNvPr>
          <p:cNvSpPr/>
          <p:nvPr userDrawn="1"/>
        </p:nvSpPr>
        <p:spPr>
          <a:xfrm>
            <a:off x="12073" y="-4900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B3B987E8-669A-6C0E-3B06-916A86D610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3983" y="1103922"/>
            <a:ext cx="6090324" cy="257161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DE5991D7-1722-1104-A35C-36CECDD06A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983" y="1628677"/>
            <a:ext cx="11068180" cy="74284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178C05-2838-BCA9-959A-D92000CD85B0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1EFDA6-4365-A0FE-79B9-5139F558C952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671DF069-4516-84FC-A834-DB58BF2658FB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EEDBF0-1D86-E0C6-C8AF-07830D796C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B9D1D0F-4F40-17BE-EA10-859F876AE93F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745A5667-3860-1501-E48F-BE4277EC08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8769" y="2371524"/>
            <a:ext cx="11098608" cy="3772418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</p:spTree>
    <p:extLst>
      <p:ext uri="{BB962C8B-B14F-4D97-AF65-F5344CB8AC3E}">
        <p14:creationId xmlns:p14="http://schemas.microsoft.com/office/powerpoint/2010/main" val="770637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on Right 0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CED8BB8-0281-25E0-E706-6D7F71752B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7F7B41-A1AC-8141-7AE3-BA04F93C7DAF}"/>
              </a:ext>
            </a:extLst>
          </p:cNvPr>
          <p:cNvSpPr/>
          <p:nvPr userDrawn="1"/>
        </p:nvSpPr>
        <p:spPr>
          <a:xfrm>
            <a:off x="12073" y="-4899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88BBC-CD3E-2037-10EF-5993BF505B82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8E0C44-6374-D1A2-CC63-7434DE99E11B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3891DA5-D9CD-F7EA-F391-75D3B0BD65A9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F811EC-6ECA-9940-34FB-F4CBD307C6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471EA55-81B5-2AFD-92B8-3255F0F30F68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277C7048-5F66-D715-5972-AB44966E12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3982" y="1103922"/>
            <a:ext cx="8004937" cy="257161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ECC60E15-C2D7-3735-AF7C-D8473BD657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983" y="1628677"/>
            <a:ext cx="8004938" cy="74284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038760-0DA0-146F-9385-DADF9CD875E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55"/>
          <a:stretch>
            <a:fillRect/>
          </a:stretch>
        </p:blipFill>
        <p:spPr>
          <a:xfrm flipH="1">
            <a:off x="9567631" y="1103922"/>
            <a:ext cx="2634641" cy="48435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137EF1A-C5EF-6079-C44F-57089A0E43A8}"/>
              </a:ext>
            </a:extLst>
          </p:cNvPr>
          <p:cNvSpPr/>
          <p:nvPr userDrawn="1"/>
        </p:nvSpPr>
        <p:spPr>
          <a:xfrm>
            <a:off x="9567632" y="5947521"/>
            <a:ext cx="2634642" cy="3693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D7FE4185-12FB-A333-F266-A2FEFDFD49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8769" y="2371524"/>
            <a:ext cx="8036078" cy="3772418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</p:spTree>
    <p:extLst>
      <p:ext uri="{BB962C8B-B14F-4D97-AF65-F5344CB8AC3E}">
        <p14:creationId xmlns:p14="http://schemas.microsoft.com/office/powerpoint/2010/main" val="229933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on Right 0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CED8BB8-0281-25E0-E706-6D7F71752B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7F7B41-A1AC-8141-7AE3-BA04F93C7DAF}"/>
              </a:ext>
            </a:extLst>
          </p:cNvPr>
          <p:cNvSpPr/>
          <p:nvPr userDrawn="1"/>
        </p:nvSpPr>
        <p:spPr>
          <a:xfrm>
            <a:off x="12073" y="-4899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88BBC-CD3E-2037-10EF-5993BF505B82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8E0C44-6374-D1A2-CC63-7434DE99E11B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3891DA5-D9CD-F7EA-F391-75D3B0BD65A9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F811EC-6ECA-9940-34FB-F4CBD307C6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471EA55-81B5-2AFD-92B8-3255F0F30F68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277C7048-5F66-D715-5972-AB44966E12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3982" y="1103922"/>
            <a:ext cx="8004937" cy="257161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ECC60E15-C2D7-3735-AF7C-D8473BD657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983" y="1628677"/>
            <a:ext cx="8004938" cy="74284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038760-0DA0-146F-9385-DADF9CD875E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557357" y="1103922"/>
            <a:ext cx="2634641" cy="48435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137EF1A-C5EF-6079-C44F-57089A0E43A8}"/>
              </a:ext>
            </a:extLst>
          </p:cNvPr>
          <p:cNvSpPr/>
          <p:nvPr userDrawn="1"/>
        </p:nvSpPr>
        <p:spPr>
          <a:xfrm>
            <a:off x="9557358" y="5947521"/>
            <a:ext cx="2634642" cy="3693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D7FE4185-12FB-A333-F266-A2FEFDFD49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8769" y="2371524"/>
            <a:ext cx="8036078" cy="3772418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</p:spTree>
    <p:extLst>
      <p:ext uri="{BB962C8B-B14F-4D97-AF65-F5344CB8AC3E}">
        <p14:creationId xmlns:p14="http://schemas.microsoft.com/office/powerpoint/2010/main" val="206007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on Right 0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CED8BB8-0281-25E0-E706-6D7F71752B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7F7B41-A1AC-8141-7AE3-BA04F93C7DAF}"/>
              </a:ext>
            </a:extLst>
          </p:cNvPr>
          <p:cNvSpPr/>
          <p:nvPr userDrawn="1"/>
        </p:nvSpPr>
        <p:spPr>
          <a:xfrm>
            <a:off x="12073" y="-4899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88BBC-CD3E-2037-10EF-5993BF505B82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8E0C44-6374-D1A2-CC63-7434DE99E11B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3891DA5-D9CD-F7EA-F391-75D3B0BD65A9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F811EC-6ECA-9940-34FB-F4CBD307C6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471EA55-81B5-2AFD-92B8-3255F0F30F68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277C7048-5F66-D715-5972-AB44966E12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3982" y="1103922"/>
            <a:ext cx="8004937" cy="257161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ECC60E15-C2D7-3735-AF7C-D8473BD657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983" y="1628677"/>
            <a:ext cx="8004938" cy="74284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038760-0DA0-146F-9385-DADF9CD875E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9557357" y="1103922"/>
            <a:ext cx="2634641" cy="48435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137EF1A-C5EF-6079-C44F-57089A0E43A8}"/>
              </a:ext>
            </a:extLst>
          </p:cNvPr>
          <p:cNvSpPr/>
          <p:nvPr userDrawn="1"/>
        </p:nvSpPr>
        <p:spPr>
          <a:xfrm>
            <a:off x="9557358" y="5947521"/>
            <a:ext cx="2634642" cy="3693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D7FE4185-12FB-A333-F266-A2FEFDFD49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8769" y="2371524"/>
            <a:ext cx="8036078" cy="3772418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</p:spTree>
    <p:extLst>
      <p:ext uri="{BB962C8B-B14F-4D97-AF65-F5344CB8AC3E}">
        <p14:creationId xmlns:p14="http://schemas.microsoft.com/office/powerpoint/2010/main" val="556495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on Left 0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CED8BB8-0281-25E0-E706-6D7F71752B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7F7B41-A1AC-8141-7AE3-BA04F93C7DAF}"/>
              </a:ext>
            </a:extLst>
          </p:cNvPr>
          <p:cNvSpPr/>
          <p:nvPr userDrawn="1"/>
        </p:nvSpPr>
        <p:spPr>
          <a:xfrm>
            <a:off x="12073" y="-4899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88BBC-CD3E-2037-10EF-5993BF505B82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8E0C44-6374-D1A2-CC63-7434DE99E11B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3891DA5-D9CD-F7EA-F391-75D3B0BD65A9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F811EC-6ECA-9940-34FB-F4CBD307C6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471EA55-81B5-2AFD-92B8-3255F0F30F68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277C7048-5F66-D715-5972-AB44966E12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89106" y="1103922"/>
            <a:ext cx="8004937" cy="257161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ECC60E15-C2D7-3735-AF7C-D8473BD657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89107" y="1628677"/>
            <a:ext cx="8004938" cy="74284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D7FE4185-12FB-A333-F266-A2FEFDFD49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73893" y="2371524"/>
            <a:ext cx="8036078" cy="3772418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40287B-2EE3-87F5-F53B-739E08F9007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2072" y="1103922"/>
            <a:ext cx="2634641" cy="484359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D65D2E-D039-5DBC-BC48-7C1AC2EB3AB0}"/>
              </a:ext>
            </a:extLst>
          </p:cNvPr>
          <p:cNvSpPr/>
          <p:nvPr userDrawn="1"/>
        </p:nvSpPr>
        <p:spPr>
          <a:xfrm>
            <a:off x="12073" y="5947521"/>
            <a:ext cx="2634642" cy="3693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70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on Left 0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CED8BB8-0281-25E0-E706-6D7F71752B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7F7B41-A1AC-8141-7AE3-BA04F93C7DAF}"/>
              </a:ext>
            </a:extLst>
          </p:cNvPr>
          <p:cNvSpPr/>
          <p:nvPr userDrawn="1"/>
        </p:nvSpPr>
        <p:spPr>
          <a:xfrm>
            <a:off x="12073" y="-4899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88BBC-CD3E-2037-10EF-5993BF505B82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8E0C44-6374-D1A2-CC63-7434DE99E11B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3891DA5-D9CD-F7EA-F391-75D3B0BD65A9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F811EC-6ECA-9940-34FB-F4CBD307C6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471EA55-81B5-2AFD-92B8-3255F0F30F68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277C7048-5F66-D715-5972-AB44966E12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89106" y="1103922"/>
            <a:ext cx="8004937" cy="257161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ECC60E15-C2D7-3735-AF7C-D8473BD657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89107" y="1628677"/>
            <a:ext cx="8004938" cy="74284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D7FE4185-12FB-A333-F266-A2FEFDFD49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73893" y="2371524"/>
            <a:ext cx="8036078" cy="3772418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40287B-2EE3-87F5-F53B-739E08F9007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2072" y="1103922"/>
            <a:ext cx="2634641" cy="48435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D65D2E-D039-5DBC-BC48-7C1AC2EB3AB0}"/>
              </a:ext>
            </a:extLst>
          </p:cNvPr>
          <p:cNvSpPr/>
          <p:nvPr userDrawn="1"/>
        </p:nvSpPr>
        <p:spPr>
          <a:xfrm>
            <a:off x="12073" y="5947521"/>
            <a:ext cx="2634642" cy="3693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30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on Left 0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CED8BB8-0281-25E0-E706-6D7F71752B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7F7B41-A1AC-8141-7AE3-BA04F93C7DAF}"/>
              </a:ext>
            </a:extLst>
          </p:cNvPr>
          <p:cNvSpPr/>
          <p:nvPr userDrawn="1"/>
        </p:nvSpPr>
        <p:spPr>
          <a:xfrm>
            <a:off x="12073" y="-4899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88BBC-CD3E-2037-10EF-5993BF505B82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8E0C44-6374-D1A2-CC63-7434DE99E11B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3891DA5-D9CD-F7EA-F391-75D3B0BD65A9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F811EC-6ECA-9940-34FB-F4CBD307C6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471EA55-81B5-2AFD-92B8-3255F0F30F68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277C7048-5F66-D715-5972-AB44966E12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89106" y="1103922"/>
            <a:ext cx="8004937" cy="257161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ECC60E15-C2D7-3735-AF7C-D8473BD657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89107" y="1628677"/>
            <a:ext cx="8004938" cy="74284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D7FE4185-12FB-A333-F266-A2FEFDFD49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73893" y="2371524"/>
            <a:ext cx="8036078" cy="3772418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40287B-2EE3-87F5-F53B-739E08F9007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2072" y="1103922"/>
            <a:ext cx="2634641" cy="48435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D65D2E-D039-5DBC-BC48-7C1AC2EB3AB0}"/>
              </a:ext>
            </a:extLst>
          </p:cNvPr>
          <p:cNvSpPr/>
          <p:nvPr userDrawn="1"/>
        </p:nvSpPr>
        <p:spPr>
          <a:xfrm>
            <a:off x="12073" y="5947521"/>
            <a:ext cx="2634642" cy="3693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37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 Slide - Three Boxes with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13BB569-967A-241C-6A46-55168331EA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D1DD37A-8E55-2DDB-178B-5EF899C8DA0D}"/>
              </a:ext>
            </a:extLst>
          </p:cNvPr>
          <p:cNvSpPr/>
          <p:nvPr userDrawn="1"/>
        </p:nvSpPr>
        <p:spPr>
          <a:xfrm>
            <a:off x="20102" y="0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8BFB6C-A975-5E1F-D1EA-60060D95B445}"/>
              </a:ext>
            </a:extLst>
          </p:cNvPr>
          <p:cNvSpPr/>
          <p:nvPr userDrawn="1"/>
        </p:nvSpPr>
        <p:spPr>
          <a:xfrm>
            <a:off x="549835" y="5325605"/>
            <a:ext cx="11092328" cy="6010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46B07C-58A4-BB72-6EAA-118848EF850A}"/>
              </a:ext>
            </a:extLst>
          </p:cNvPr>
          <p:cNvSpPr>
            <a:spLocks/>
          </p:cNvSpPr>
          <p:nvPr userDrawn="1"/>
        </p:nvSpPr>
        <p:spPr>
          <a:xfrm>
            <a:off x="573983" y="2561201"/>
            <a:ext cx="3583326" cy="26278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A7DC68-5682-FA67-1C4E-F269555994FF}"/>
              </a:ext>
            </a:extLst>
          </p:cNvPr>
          <p:cNvSpPr>
            <a:spLocks/>
          </p:cNvSpPr>
          <p:nvPr userDrawn="1"/>
        </p:nvSpPr>
        <p:spPr>
          <a:xfrm>
            <a:off x="4316410" y="2564199"/>
            <a:ext cx="3583326" cy="26278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0137E4-8771-C73A-EE5E-3011584827CB}"/>
              </a:ext>
            </a:extLst>
          </p:cNvPr>
          <p:cNvSpPr>
            <a:spLocks/>
          </p:cNvSpPr>
          <p:nvPr userDrawn="1"/>
        </p:nvSpPr>
        <p:spPr>
          <a:xfrm>
            <a:off x="8058837" y="2564199"/>
            <a:ext cx="3583326" cy="26278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A60DCF-C77B-557C-F07F-928E3B9C2074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80464F-03E0-1575-9949-E0F67A1149AF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75748A9-4044-B136-6C53-3CCF746C80D4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7EC05FB-6AD4-AD4B-8801-78D6056ADC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F0DDAB36-5EFC-8B3D-DF8F-07E3D8E8BBFE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AFDABC8D-D684-9554-B752-4F28C820DF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3983" y="1103922"/>
            <a:ext cx="6090324" cy="257161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2EA205BF-32AB-3673-1E4D-B4F83EA90B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983" y="1628677"/>
            <a:ext cx="11068180" cy="74284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C0CEB712-29F6-837B-DEF8-EEB898D30E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5140" y="5456967"/>
            <a:ext cx="10661866" cy="313150"/>
          </a:xfrm>
          <a:prstGeom prst="rect">
            <a:avLst/>
          </a:prstGeom>
        </p:spPr>
        <p:txBody>
          <a:bodyPr/>
          <a:lstStyle>
            <a:lvl1pPr marL="0" indent="0" algn="ctr" fontAlgn="auto"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callout text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C3248CD7-2E28-F441-4A93-640B6E82FD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5140" y="2888055"/>
            <a:ext cx="3088645" cy="601086"/>
          </a:xfrm>
          <a:prstGeom prst="rect">
            <a:avLst/>
          </a:prstGeom>
        </p:spPr>
        <p:txBody>
          <a:bodyPr/>
          <a:lstStyle>
            <a:lvl1pPr>
              <a:buNone/>
              <a:defRPr sz="4400" b="1" spc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stat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:a16="http://schemas.microsoft.com/office/drawing/2014/main" id="{B4FB34B1-C26A-7EBD-9BCD-74A3DFE28D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73845" y="2886524"/>
            <a:ext cx="3088645" cy="601086"/>
          </a:xfrm>
          <a:prstGeom prst="rect">
            <a:avLst/>
          </a:prstGeom>
        </p:spPr>
        <p:txBody>
          <a:bodyPr/>
          <a:lstStyle>
            <a:lvl1pPr>
              <a:buNone/>
              <a:defRPr sz="4400" b="1" spc="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stat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E58BFC79-8309-4AB9-AAF5-4DF95C8444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31556" y="2886524"/>
            <a:ext cx="3145304" cy="601086"/>
          </a:xfrm>
          <a:prstGeom prst="rect">
            <a:avLst/>
          </a:prstGeom>
        </p:spPr>
        <p:txBody>
          <a:bodyPr/>
          <a:lstStyle>
            <a:lvl1pPr>
              <a:buNone/>
              <a:defRPr sz="4400" b="1" spc="0">
                <a:solidFill>
                  <a:schemeClr val="accent3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stat</a:t>
            </a:r>
          </a:p>
        </p:txBody>
      </p:sp>
      <p:sp>
        <p:nvSpPr>
          <p:cNvPr id="37" name="Text Placeholder 23">
            <a:extLst>
              <a:ext uri="{FF2B5EF4-FFF2-40B4-BE49-F238E27FC236}">
                <a16:creationId xmlns:a16="http://schemas.microsoft.com/office/drawing/2014/main" id="{95F6F959-CB5C-72D8-3344-DA103671DB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140" y="3714078"/>
            <a:ext cx="3088645" cy="1200328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sp>
        <p:nvSpPr>
          <p:cNvPr id="38" name="Text Placeholder 23">
            <a:extLst>
              <a:ext uri="{FF2B5EF4-FFF2-40B4-BE49-F238E27FC236}">
                <a16:creationId xmlns:a16="http://schemas.microsoft.com/office/drawing/2014/main" id="{AA7DC66B-2F42-24D7-1EF3-FD02D82846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73845" y="3714078"/>
            <a:ext cx="3088645" cy="1200328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sp>
        <p:nvSpPr>
          <p:cNvPr id="39" name="Text Placeholder 23">
            <a:extLst>
              <a:ext uri="{FF2B5EF4-FFF2-40B4-BE49-F238E27FC236}">
                <a16:creationId xmlns:a16="http://schemas.microsoft.com/office/drawing/2014/main" id="{AD7CB0C9-DFF0-B902-0933-9959B5048C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31556" y="3714078"/>
            <a:ext cx="3088645" cy="1200328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</p:spTree>
    <p:extLst>
      <p:ext uri="{BB962C8B-B14F-4D97-AF65-F5344CB8AC3E}">
        <p14:creationId xmlns:p14="http://schemas.microsoft.com/office/powerpoint/2010/main" val="3467080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 Slide - Thre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13BB569-967A-241C-6A46-55168331EA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D1DD37A-8E55-2DDB-178B-5EF899C8DA0D}"/>
              </a:ext>
            </a:extLst>
          </p:cNvPr>
          <p:cNvSpPr/>
          <p:nvPr userDrawn="1"/>
        </p:nvSpPr>
        <p:spPr>
          <a:xfrm>
            <a:off x="33769" y="-4900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46B07C-58A4-BB72-6EAA-118848EF850A}"/>
              </a:ext>
            </a:extLst>
          </p:cNvPr>
          <p:cNvSpPr>
            <a:spLocks/>
          </p:cNvSpPr>
          <p:nvPr userDrawn="1"/>
        </p:nvSpPr>
        <p:spPr>
          <a:xfrm>
            <a:off x="573983" y="2561200"/>
            <a:ext cx="3583326" cy="344618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A7DC68-5682-FA67-1C4E-F269555994FF}"/>
              </a:ext>
            </a:extLst>
          </p:cNvPr>
          <p:cNvSpPr>
            <a:spLocks/>
          </p:cNvSpPr>
          <p:nvPr userDrawn="1"/>
        </p:nvSpPr>
        <p:spPr>
          <a:xfrm>
            <a:off x="4316410" y="2564198"/>
            <a:ext cx="3583326" cy="344618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0137E4-8771-C73A-EE5E-3011584827CB}"/>
              </a:ext>
            </a:extLst>
          </p:cNvPr>
          <p:cNvSpPr>
            <a:spLocks/>
          </p:cNvSpPr>
          <p:nvPr userDrawn="1"/>
        </p:nvSpPr>
        <p:spPr>
          <a:xfrm>
            <a:off x="8058837" y="2564198"/>
            <a:ext cx="3583326" cy="344618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A60DCF-C77B-557C-F07F-928E3B9C2074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80464F-03E0-1575-9949-E0F67A1149AF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75748A9-4044-B136-6C53-3CCF746C80D4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7EC05FB-6AD4-AD4B-8801-78D6056ADC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F0DDAB36-5EFC-8B3D-DF8F-07E3D8E8BBFE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AFDABC8D-D684-9554-B752-4F28C820DF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3983" y="1103922"/>
            <a:ext cx="6090324" cy="257161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2EA205BF-32AB-3673-1E4D-B4F83EA90B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983" y="1628677"/>
            <a:ext cx="11068180" cy="74284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C3248CD7-2E28-F441-4A93-640B6E82FD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5140" y="2888055"/>
            <a:ext cx="3088645" cy="599556"/>
          </a:xfrm>
          <a:prstGeom prst="rect">
            <a:avLst/>
          </a:prstGeom>
        </p:spPr>
        <p:txBody>
          <a:bodyPr/>
          <a:lstStyle>
            <a:lvl1pPr>
              <a:buNone/>
              <a:defRPr sz="3200" b="1" spc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longer text stat</a:t>
            </a:r>
          </a:p>
        </p:txBody>
      </p:sp>
      <p:sp>
        <p:nvSpPr>
          <p:cNvPr id="33" name="Text Placeholder 23">
            <a:extLst>
              <a:ext uri="{FF2B5EF4-FFF2-40B4-BE49-F238E27FC236}">
                <a16:creationId xmlns:a16="http://schemas.microsoft.com/office/drawing/2014/main" id="{B4FB34B1-C26A-7EBD-9BCD-74A3DFE28D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73845" y="2886524"/>
            <a:ext cx="3088645" cy="601086"/>
          </a:xfrm>
          <a:prstGeom prst="rect">
            <a:avLst/>
          </a:prstGeom>
        </p:spPr>
        <p:txBody>
          <a:bodyPr/>
          <a:lstStyle>
            <a:lvl1pPr>
              <a:buNone/>
              <a:defRPr sz="3200" b="1" spc="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longer text stat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E58BFC79-8309-4AB9-AAF5-4DF95C84445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31556" y="2886524"/>
            <a:ext cx="3145304" cy="601086"/>
          </a:xfrm>
          <a:prstGeom prst="rect">
            <a:avLst/>
          </a:prstGeom>
        </p:spPr>
        <p:txBody>
          <a:bodyPr/>
          <a:lstStyle>
            <a:lvl1pPr>
              <a:buNone/>
              <a:defRPr sz="3200" b="1" spc="0">
                <a:solidFill>
                  <a:schemeClr val="accent3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longer text stat</a:t>
            </a:r>
          </a:p>
        </p:txBody>
      </p:sp>
      <p:sp>
        <p:nvSpPr>
          <p:cNvPr id="37" name="Text Placeholder 23">
            <a:extLst>
              <a:ext uri="{FF2B5EF4-FFF2-40B4-BE49-F238E27FC236}">
                <a16:creationId xmlns:a16="http://schemas.microsoft.com/office/drawing/2014/main" id="{95F6F959-CB5C-72D8-3344-DA103671DB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140" y="3775721"/>
            <a:ext cx="3088645" cy="1967531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sp>
        <p:nvSpPr>
          <p:cNvPr id="38" name="Text Placeholder 23">
            <a:extLst>
              <a:ext uri="{FF2B5EF4-FFF2-40B4-BE49-F238E27FC236}">
                <a16:creationId xmlns:a16="http://schemas.microsoft.com/office/drawing/2014/main" id="{AA7DC66B-2F42-24D7-1EF3-FD02D82846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73845" y="3775721"/>
            <a:ext cx="3088645" cy="1967531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sp>
        <p:nvSpPr>
          <p:cNvPr id="39" name="Text Placeholder 23">
            <a:extLst>
              <a:ext uri="{FF2B5EF4-FFF2-40B4-BE49-F238E27FC236}">
                <a16:creationId xmlns:a16="http://schemas.microsoft.com/office/drawing/2014/main" id="{AD7CB0C9-DFF0-B902-0933-9959B5048C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31556" y="3775721"/>
            <a:ext cx="3088645" cy="1967531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</p:spTree>
    <p:extLst>
      <p:ext uri="{BB962C8B-B14F-4D97-AF65-F5344CB8AC3E}">
        <p14:creationId xmlns:p14="http://schemas.microsoft.com/office/powerpoint/2010/main" val="33923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 Slide - Three Boxes - Colorf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CED8BB8-0281-25E0-E706-6D7F71752B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7F7B41-A1AC-8141-7AE3-BA04F93C7DAF}"/>
              </a:ext>
            </a:extLst>
          </p:cNvPr>
          <p:cNvSpPr/>
          <p:nvPr userDrawn="1"/>
        </p:nvSpPr>
        <p:spPr>
          <a:xfrm>
            <a:off x="12073" y="-4899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AFCB0D-C621-CF9C-9E18-FA87C8E5889E}"/>
              </a:ext>
            </a:extLst>
          </p:cNvPr>
          <p:cNvSpPr>
            <a:spLocks/>
          </p:cNvSpPr>
          <p:nvPr userDrawn="1"/>
        </p:nvSpPr>
        <p:spPr>
          <a:xfrm>
            <a:off x="573983" y="2561200"/>
            <a:ext cx="3583326" cy="3768127"/>
          </a:xfrm>
          <a:prstGeom prst="rect">
            <a:avLst/>
          </a:prstGeom>
          <a:solidFill>
            <a:srgbClr val="E1F3F2">
              <a:alpha val="509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95A829-04E9-FB7E-0D9D-78A4751D5937}"/>
              </a:ext>
            </a:extLst>
          </p:cNvPr>
          <p:cNvSpPr>
            <a:spLocks/>
          </p:cNvSpPr>
          <p:nvPr userDrawn="1"/>
        </p:nvSpPr>
        <p:spPr>
          <a:xfrm>
            <a:off x="4316410" y="2564198"/>
            <a:ext cx="3583326" cy="3768127"/>
          </a:xfrm>
          <a:prstGeom prst="rect">
            <a:avLst/>
          </a:prstGeom>
          <a:solidFill>
            <a:schemeClr val="accent3">
              <a:alpha val="1032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82268E-92FF-2F80-37FE-9F9312D793A2}"/>
              </a:ext>
            </a:extLst>
          </p:cNvPr>
          <p:cNvSpPr>
            <a:spLocks/>
          </p:cNvSpPr>
          <p:nvPr userDrawn="1"/>
        </p:nvSpPr>
        <p:spPr>
          <a:xfrm>
            <a:off x="8058837" y="2564198"/>
            <a:ext cx="3583326" cy="3768127"/>
          </a:xfrm>
          <a:prstGeom prst="rect">
            <a:avLst/>
          </a:prstGeom>
          <a:solidFill>
            <a:schemeClr val="accent4">
              <a:lumMod val="75000"/>
              <a:alpha val="1032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88BBC-CD3E-2037-10EF-5993BF505B82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8E0C44-6374-D1A2-CC63-7434DE99E11B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3891DA5-D9CD-F7EA-F391-75D3B0BD65A9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F811EC-6ECA-9940-34FB-F4CBD307C6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471EA55-81B5-2AFD-92B8-3255F0F30F68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277C7048-5F66-D715-5972-AB44966E12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3983" y="1103922"/>
            <a:ext cx="6090324" cy="257161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ECC60E15-C2D7-3735-AF7C-D8473BD657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983" y="1628677"/>
            <a:ext cx="11068180" cy="74284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04D104AC-3376-6B96-BCBD-48B2F9EEBF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5140" y="2888055"/>
            <a:ext cx="3088645" cy="599556"/>
          </a:xfrm>
          <a:prstGeom prst="rect">
            <a:avLst/>
          </a:prstGeom>
        </p:spPr>
        <p:txBody>
          <a:bodyPr/>
          <a:lstStyle>
            <a:lvl1pPr>
              <a:buNone/>
              <a:defRPr sz="3200" b="1" spc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longer text stat</a:t>
            </a:r>
          </a:p>
        </p:txBody>
      </p:sp>
      <p:sp>
        <p:nvSpPr>
          <p:cNvPr id="22" name="Text Placeholder 23">
            <a:extLst>
              <a:ext uri="{FF2B5EF4-FFF2-40B4-BE49-F238E27FC236}">
                <a16:creationId xmlns:a16="http://schemas.microsoft.com/office/drawing/2014/main" id="{4BD71A29-8B86-65CA-6FE0-9228556AC0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73845" y="2886524"/>
            <a:ext cx="3088645" cy="601086"/>
          </a:xfrm>
          <a:prstGeom prst="rect">
            <a:avLst/>
          </a:prstGeom>
        </p:spPr>
        <p:txBody>
          <a:bodyPr/>
          <a:lstStyle>
            <a:lvl1pPr>
              <a:buNone/>
              <a:defRPr sz="3200" b="1" spc="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longer text stat</a:t>
            </a: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5950D4C1-327E-B22C-F48B-A48406BC30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31556" y="2886524"/>
            <a:ext cx="3145304" cy="601086"/>
          </a:xfrm>
          <a:prstGeom prst="rect">
            <a:avLst/>
          </a:prstGeom>
        </p:spPr>
        <p:txBody>
          <a:bodyPr/>
          <a:lstStyle>
            <a:lvl1pPr>
              <a:buNone/>
              <a:defRPr sz="3200" b="1" spc="0">
                <a:solidFill>
                  <a:schemeClr val="accent4">
                    <a:lumMod val="90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longer text stat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4A78ECD-F71C-CE20-23D0-0D816E30E4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140" y="3775721"/>
            <a:ext cx="3088645" cy="1967531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ACB5EFA2-B879-7408-5F30-24FFF8EC537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73845" y="3775721"/>
            <a:ext cx="3088645" cy="1967531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A4A311A5-1820-7EC4-BD8F-1D612A31E29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31556" y="3775721"/>
            <a:ext cx="3088645" cy="1967531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</p:spTree>
    <p:extLst>
      <p:ext uri="{BB962C8B-B14F-4D97-AF65-F5344CB8AC3E}">
        <p14:creationId xmlns:p14="http://schemas.microsoft.com/office/powerpoint/2010/main" val="25983966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 Slide - Four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CED8BB8-0281-25E0-E706-6D7F71752B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7F7B41-A1AC-8141-7AE3-BA04F93C7DAF}"/>
              </a:ext>
            </a:extLst>
          </p:cNvPr>
          <p:cNvSpPr/>
          <p:nvPr userDrawn="1"/>
        </p:nvSpPr>
        <p:spPr>
          <a:xfrm>
            <a:off x="12073" y="-4899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88BBC-CD3E-2037-10EF-5993BF505B82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8E0C44-6374-D1A2-CC63-7434DE99E11B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3891DA5-D9CD-F7EA-F391-75D3B0BD65A9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F811EC-6ECA-9940-34FB-F4CBD307C6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471EA55-81B5-2AFD-92B8-3255F0F30F68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277C7048-5F66-D715-5972-AB44966E12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3983" y="1103922"/>
            <a:ext cx="6090324" cy="257161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ECC60E15-C2D7-3735-AF7C-D8473BD657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983" y="1628677"/>
            <a:ext cx="11068180" cy="74284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6FF823-D263-647D-5701-1D9AD957F0EB}"/>
              </a:ext>
            </a:extLst>
          </p:cNvPr>
          <p:cNvSpPr>
            <a:spLocks/>
          </p:cNvSpPr>
          <p:nvPr userDrawn="1"/>
        </p:nvSpPr>
        <p:spPr>
          <a:xfrm>
            <a:off x="808721" y="2899131"/>
            <a:ext cx="2407756" cy="2880253"/>
          </a:xfrm>
          <a:prstGeom prst="rect">
            <a:avLst/>
          </a:prstGeom>
          <a:solidFill>
            <a:schemeClr val="accent4">
              <a:lumMod val="75000"/>
              <a:alpha val="10329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115070-156C-1EE6-1916-EF650E17DA2E}"/>
              </a:ext>
            </a:extLst>
          </p:cNvPr>
          <p:cNvSpPr>
            <a:spLocks/>
          </p:cNvSpPr>
          <p:nvPr userDrawn="1"/>
        </p:nvSpPr>
        <p:spPr>
          <a:xfrm>
            <a:off x="3520433" y="2899132"/>
            <a:ext cx="2407756" cy="2880253"/>
          </a:xfrm>
          <a:prstGeom prst="rect">
            <a:avLst/>
          </a:prstGeom>
          <a:solidFill>
            <a:schemeClr val="accent3">
              <a:alpha val="10329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50E7F8-AC79-A86A-13BE-5F47C727E32C}"/>
              </a:ext>
            </a:extLst>
          </p:cNvPr>
          <p:cNvSpPr>
            <a:spLocks/>
          </p:cNvSpPr>
          <p:nvPr userDrawn="1"/>
        </p:nvSpPr>
        <p:spPr>
          <a:xfrm>
            <a:off x="6240441" y="2899132"/>
            <a:ext cx="2407756" cy="2880253"/>
          </a:xfrm>
          <a:prstGeom prst="rect">
            <a:avLst/>
          </a:prstGeom>
          <a:solidFill>
            <a:schemeClr val="accent2">
              <a:lumMod val="20000"/>
              <a:lumOff val="80000"/>
              <a:alpha val="10329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332128-6041-BF94-C6BF-2939C25D2473}"/>
              </a:ext>
            </a:extLst>
          </p:cNvPr>
          <p:cNvSpPr>
            <a:spLocks/>
          </p:cNvSpPr>
          <p:nvPr userDrawn="1"/>
        </p:nvSpPr>
        <p:spPr>
          <a:xfrm>
            <a:off x="8960449" y="2899132"/>
            <a:ext cx="2407756" cy="2880253"/>
          </a:xfrm>
          <a:prstGeom prst="rect">
            <a:avLst/>
          </a:prstGeom>
          <a:solidFill>
            <a:schemeClr val="accent1">
              <a:alpha val="5192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23">
            <a:extLst>
              <a:ext uri="{FF2B5EF4-FFF2-40B4-BE49-F238E27FC236}">
                <a16:creationId xmlns:a16="http://schemas.microsoft.com/office/drawing/2014/main" id="{BFF56DAC-3073-1B3B-734F-15A088243F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01277" y="3658437"/>
            <a:ext cx="2324829" cy="599556"/>
          </a:xfrm>
          <a:prstGeom prst="rect">
            <a:avLst/>
          </a:prstGeom>
        </p:spPr>
        <p:txBody>
          <a:bodyPr/>
          <a:lstStyle>
            <a:lvl1pPr algn="ctr">
              <a:buNone/>
              <a:defRPr sz="4400" b="1" spc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stat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EE5989E4-754D-2643-2A8A-C278B14003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1904" y="3675316"/>
            <a:ext cx="2324829" cy="599556"/>
          </a:xfrm>
          <a:prstGeom prst="rect">
            <a:avLst/>
          </a:prstGeom>
        </p:spPr>
        <p:txBody>
          <a:bodyPr/>
          <a:lstStyle>
            <a:lvl1pPr algn="ctr">
              <a:buNone/>
              <a:defRPr sz="4400" b="1" spc="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stat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16D4C5C6-4CF1-3A2F-7F1A-AE0A9AA3A0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61896" y="3658437"/>
            <a:ext cx="2324829" cy="599556"/>
          </a:xfrm>
          <a:prstGeom prst="rect">
            <a:avLst/>
          </a:prstGeom>
        </p:spPr>
        <p:txBody>
          <a:bodyPr/>
          <a:lstStyle>
            <a:lvl1pPr algn="ctr">
              <a:buNone/>
              <a:defRPr sz="4400" b="1" spc="0">
                <a:solidFill>
                  <a:schemeClr val="accent3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stat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6D4C09CF-7264-7D1A-EF6B-41AE8610DD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0184" y="3675316"/>
            <a:ext cx="2324829" cy="599556"/>
          </a:xfrm>
          <a:prstGeom prst="rect">
            <a:avLst/>
          </a:prstGeom>
        </p:spPr>
        <p:txBody>
          <a:bodyPr/>
          <a:lstStyle>
            <a:lvl1pPr algn="ctr">
              <a:buNone/>
              <a:defRPr sz="4400" b="1" spc="0">
                <a:solidFill>
                  <a:schemeClr val="accent4">
                    <a:lumMod val="90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stat</a:t>
            </a:r>
          </a:p>
        </p:txBody>
      </p:sp>
      <p:sp>
        <p:nvSpPr>
          <p:cNvPr id="37" name="Text Placeholder 23">
            <a:extLst>
              <a:ext uri="{FF2B5EF4-FFF2-40B4-BE49-F238E27FC236}">
                <a16:creationId xmlns:a16="http://schemas.microsoft.com/office/drawing/2014/main" id="{2B3FC561-3279-9FCF-FBF5-FCBB60149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0184" y="4389894"/>
            <a:ext cx="2354608" cy="839430"/>
          </a:xfrm>
          <a:prstGeom prst="rect">
            <a:avLst/>
          </a:prstGeom>
        </p:spPr>
        <p:txBody>
          <a:bodyPr/>
          <a:lstStyle>
            <a:lvl1pPr algn="ctr"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sp>
        <p:nvSpPr>
          <p:cNvPr id="38" name="Text Placeholder 23">
            <a:extLst>
              <a:ext uri="{FF2B5EF4-FFF2-40B4-BE49-F238E27FC236}">
                <a16:creationId xmlns:a16="http://schemas.microsoft.com/office/drawing/2014/main" id="{6398AF74-7D70-0BDA-E283-5999A0655D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28729" y="4389894"/>
            <a:ext cx="2357996" cy="839430"/>
          </a:xfrm>
          <a:prstGeom prst="rect">
            <a:avLst/>
          </a:prstGeom>
        </p:spPr>
        <p:txBody>
          <a:bodyPr/>
          <a:lstStyle>
            <a:lvl1pPr algn="ctr"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sp>
        <p:nvSpPr>
          <p:cNvPr id="39" name="Text Placeholder 23">
            <a:extLst>
              <a:ext uri="{FF2B5EF4-FFF2-40B4-BE49-F238E27FC236}">
                <a16:creationId xmlns:a16="http://schemas.microsoft.com/office/drawing/2014/main" id="{6F1F6891-6FD0-67D9-5C1E-8D03DBDD1A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40441" y="4389894"/>
            <a:ext cx="2422831" cy="839430"/>
          </a:xfrm>
          <a:prstGeom prst="rect">
            <a:avLst/>
          </a:prstGeom>
        </p:spPr>
        <p:txBody>
          <a:bodyPr/>
          <a:lstStyle>
            <a:lvl1pPr algn="ctr"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sp>
        <p:nvSpPr>
          <p:cNvPr id="40" name="Text Placeholder 23">
            <a:extLst>
              <a:ext uri="{FF2B5EF4-FFF2-40B4-BE49-F238E27FC236}">
                <a16:creationId xmlns:a16="http://schemas.microsoft.com/office/drawing/2014/main" id="{A857667B-62CC-5724-4A7C-D2C7E76A31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48764" y="4389894"/>
            <a:ext cx="2422831" cy="839430"/>
          </a:xfrm>
          <a:prstGeom prst="rect">
            <a:avLst/>
          </a:prstGeom>
        </p:spPr>
        <p:txBody>
          <a:bodyPr/>
          <a:lstStyle>
            <a:lvl1pPr algn="ctr"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</p:spTree>
    <p:extLst>
      <p:ext uri="{BB962C8B-B14F-4D97-AF65-F5344CB8AC3E}">
        <p14:creationId xmlns:p14="http://schemas.microsoft.com/office/powerpoint/2010/main" val="27879067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CED8BB8-0281-25E0-E706-6D7F71752B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7F7B41-A1AC-8141-7AE3-BA04F93C7DAF}"/>
              </a:ext>
            </a:extLst>
          </p:cNvPr>
          <p:cNvSpPr/>
          <p:nvPr userDrawn="1"/>
        </p:nvSpPr>
        <p:spPr>
          <a:xfrm>
            <a:off x="12073" y="-4899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88BBC-CD3E-2037-10EF-5993BF505B82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8E0C44-6374-D1A2-CC63-7434DE99E11B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3891DA5-D9CD-F7EA-F391-75D3B0BD65A9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DF811EC-6ECA-9940-34FB-F4CBD307C6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471EA55-81B5-2AFD-92B8-3255F0F30F68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277C7048-5F66-D715-5972-AB44966E12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3983" y="2375511"/>
            <a:ext cx="3555105" cy="355090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ECC60E15-C2D7-3735-AF7C-D8473BD657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983" y="2900266"/>
            <a:ext cx="3555105" cy="251469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9C7B17-4191-A216-A698-C0AD7B375B60}"/>
              </a:ext>
            </a:extLst>
          </p:cNvPr>
          <p:cNvSpPr>
            <a:spLocks/>
          </p:cNvSpPr>
          <p:nvPr userDrawn="1"/>
        </p:nvSpPr>
        <p:spPr>
          <a:xfrm>
            <a:off x="5629101" y="1341741"/>
            <a:ext cx="5830082" cy="1388861"/>
          </a:xfrm>
          <a:prstGeom prst="rect">
            <a:avLst/>
          </a:prstGeom>
          <a:solidFill>
            <a:schemeClr val="accent6">
              <a:lumMod val="90000"/>
              <a:alpha val="3036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76FAE64-E6BF-817E-C1AF-37F58A052378}"/>
              </a:ext>
            </a:extLst>
          </p:cNvPr>
          <p:cNvSpPr/>
          <p:nvPr userDrawn="1"/>
        </p:nvSpPr>
        <p:spPr>
          <a:xfrm>
            <a:off x="5244636" y="1682464"/>
            <a:ext cx="742060" cy="7420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964C61-A67F-C459-7809-9BD25DEAB4BA}"/>
              </a:ext>
            </a:extLst>
          </p:cNvPr>
          <p:cNvSpPr txBox="1"/>
          <p:nvPr userDrawn="1"/>
        </p:nvSpPr>
        <p:spPr>
          <a:xfrm>
            <a:off x="5426267" y="1743260"/>
            <a:ext cx="378797" cy="5907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4000"/>
              </a:lnSpc>
            </a:pPr>
            <a:r>
              <a:rPr lang="en-US" sz="3200" b="1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1</a:t>
            </a:r>
            <a:endParaRPr lang="en-US" sz="2000" b="1">
              <a:solidFill>
                <a:schemeClr val="bg1"/>
              </a:solidFill>
              <a:latin typeface="Aptos" panose="020B0004020202020204" pitchFamily="34" charset="0"/>
              <a:ea typeface="Calibri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826861-F1AD-A819-28B5-77951578DFFB}"/>
              </a:ext>
            </a:extLst>
          </p:cNvPr>
          <p:cNvSpPr>
            <a:spLocks/>
          </p:cNvSpPr>
          <p:nvPr userDrawn="1"/>
        </p:nvSpPr>
        <p:spPr>
          <a:xfrm>
            <a:off x="5629101" y="3004327"/>
            <a:ext cx="5830082" cy="1388861"/>
          </a:xfrm>
          <a:prstGeom prst="rect">
            <a:avLst/>
          </a:prstGeom>
          <a:solidFill>
            <a:schemeClr val="accent6">
              <a:lumMod val="90000"/>
              <a:alpha val="3036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C39EA13-A25D-0612-00B4-C8D5459008BB}"/>
              </a:ext>
            </a:extLst>
          </p:cNvPr>
          <p:cNvSpPr/>
          <p:nvPr userDrawn="1"/>
        </p:nvSpPr>
        <p:spPr>
          <a:xfrm>
            <a:off x="5244636" y="3345050"/>
            <a:ext cx="742060" cy="7420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1080B71-322B-B4CD-5496-166FEBC00AC2}"/>
              </a:ext>
            </a:extLst>
          </p:cNvPr>
          <p:cNvSpPr txBox="1"/>
          <p:nvPr userDrawn="1"/>
        </p:nvSpPr>
        <p:spPr>
          <a:xfrm>
            <a:off x="5426267" y="3405846"/>
            <a:ext cx="378797" cy="5907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4000"/>
              </a:lnSpc>
            </a:pPr>
            <a:r>
              <a:rPr lang="en-US" sz="3200" b="1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2</a:t>
            </a:r>
            <a:endParaRPr lang="en-US" sz="2000" b="1">
              <a:solidFill>
                <a:schemeClr val="bg1"/>
              </a:solidFill>
              <a:latin typeface="Aptos" panose="020B0004020202020204" pitchFamily="34" charset="0"/>
              <a:ea typeface="Calibri"/>
              <a:cs typeface="Calibri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06DC31A-B47F-B72C-9518-3E78DD7D3AF8}"/>
              </a:ext>
            </a:extLst>
          </p:cNvPr>
          <p:cNvSpPr>
            <a:spLocks/>
          </p:cNvSpPr>
          <p:nvPr userDrawn="1"/>
        </p:nvSpPr>
        <p:spPr>
          <a:xfrm>
            <a:off x="5629101" y="4666913"/>
            <a:ext cx="5830082" cy="1388861"/>
          </a:xfrm>
          <a:prstGeom prst="rect">
            <a:avLst/>
          </a:prstGeom>
          <a:solidFill>
            <a:schemeClr val="accent6">
              <a:lumMod val="90000"/>
              <a:alpha val="3036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BD1A30F-63CF-3FC1-E8BA-C15AD539E541}"/>
              </a:ext>
            </a:extLst>
          </p:cNvPr>
          <p:cNvSpPr/>
          <p:nvPr userDrawn="1"/>
        </p:nvSpPr>
        <p:spPr>
          <a:xfrm>
            <a:off x="5244636" y="5007636"/>
            <a:ext cx="742060" cy="7420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67A538-A8BD-42DA-1F33-191C4DBD9642}"/>
              </a:ext>
            </a:extLst>
          </p:cNvPr>
          <p:cNvSpPr txBox="1"/>
          <p:nvPr userDrawn="1"/>
        </p:nvSpPr>
        <p:spPr>
          <a:xfrm>
            <a:off x="5426267" y="5068432"/>
            <a:ext cx="378797" cy="5907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4000"/>
              </a:lnSpc>
            </a:pPr>
            <a:r>
              <a:rPr lang="en-US" sz="3200" b="1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3</a:t>
            </a:r>
            <a:endParaRPr lang="en-US" sz="2000" b="1">
              <a:solidFill>
                <a:schemeClr val="bg1"/>
              </a:solidFill>
              <a:latin typeface="Aptos" panose="020B0004020202020204" pitchFamily="34" charset="0"/>
              <a:ea typeface="Calibri"/>
              <a:cs typeface="Calibri"/>
            </a:endParaRP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076ED4DB-3338-7594-9733-5E18BF2FF5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56108" y="1682464"/>
            <a:ext cx="4955384" cy="338102"/>
          </a:xfrm>
          <a:prstGeom prst="rect">
            <a:avLst/>
          </a:prstGeom>
        </p:spPr>
        <p:txBody>
          <a:bodyPr/>
          <a:lstStyle>
            <a:lvl1pPr algn="l">
              <a:buNone/>
              <a:defRPr sz="2000" b="1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&lt;Title&gt;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365EE2C3-2D73-EC75-913C-9C7719107D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3875" y="2059292"/>
            <a:ext cx="4955384" cy="446572"/>
          </a:xfrm>
          <a:prstGeom prst="rect">
            <a:avLst/>
          </a:prstGeom>
        </p:spPr>
        <p:txBody>
          <a:bodyPr/>
          <a:lstStyle>
            <a:lvl1pPr algn="l">
              <a:buNone/>
              <a:defRPr sz="1400" b="0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&lt;Subtext&gt;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622440BB-CC18-C3C5-8048-B061744296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3875" y="3345050"/>
            <a:ext cx="4955384" cy="338102"/>
          </a:xfrm>
          <a:prstGeom prst="rect">
            <a:avLst/>
          </a:prstGeom>
        </p:spPr>
        <p:txBody>
          <a:bodyPr/>
          <a:lstStyle>
            <a:lvl1pPr algn="l">
              <a:buNone/>
              <a:defRPr sz="2000" b="1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&lt;Title&gt;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3870E9CB-FBC0-FF0B-3F8A-69E3285B4A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1642" y="3721878"/>
            <a:ext cx="4955384" cy="446572"/>
          </a:xfrm>
          <a:prstGeom prst="rect">
            <a:avLst/>
          </a:prstGeom>
        </p:spPr>
        <p:txBody>
          <a:bodyPr/>
          <a:lstStyle>
            <a:lvl1pPr algn="l">
              <a:buNone/>
              <a:defRPr sz="1400" b="0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&lt;Subtext&gt;</a:t>
            </a:r>
          </a:p>
        </p:txBody>
      </p:sp>
      <p:sp>
        <p:nvSpPr>
          <p:cNvPr id="41" name="Text Placeholder 23">
            <a:extLst>
              <a:ext uri="{FF2B5EF4-FFF2-40B4-BE49-F238E27FC236}">
                <a16:creationId xmlns:a16="http://schemas.microsoft.com/office/drawing/2014/main" id="{04CA2EA8-1D74-2FE8-F70E-66E0E04CFF2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71642" y="4941688"/>
            <a:ext cx="4955384" cy="338102"/>
          </a:xfrm>
          <a:prstGeom prst="rect">
            <a:avLst/>
          </a:prstGeom>
        </p:spPr>
        <p:txBody>
          <a:bodyPr/>
          <a:lstStyle>
            <a:lvl1pPr algn="l">
              <a:buNone/>
              <a:defRPr sz="2000" b="1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&lt;Title&gt;</a:t>
            </a:r>
          </a:p>
        </p:txBody>
      </p:sp>
      <p:sp>
        <p:nvSpPr>
          <p:cNvPr id="42" name="Text Placeholder 23">
            <a:extLst>
              <a:ext uri="{FF2B5EF4-FFF2-40B4-BE49-F238E27FC236}">
                <a16:creationId xmlns:a16="http://schemas.microsoft.com/office/drawing/2014/main" id="{184B2CFF-9868-2082-1264-FB6889135FD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9409" y="5318516"/>
            <a:ext cx="4955384" cy="446572"/>
          </a:xfrm>
          <a:prstGeom prst="rect">
            <a:avLst/>
          </a:prstGeom>
        </p:spPr>
        <p:txBody>
          <a:bodyPr/>
          <a:lstStyle>
            <a:lvl1pPr algn="l">
              <a:buNone/>
              <a:defRPr sz="1400" b="0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&lt;Subtext&gt;</a:t>
            </a:r>
          </a:p>
        </p:txBody>
      </p:sp>
    </p:spTree>
    <p:extLst>
      <p:ext uri="{BB962C8B-B14F-4D97-AF65-F5344CB8AC3E}">
        <p14:creationId xmlns:p14="http://schemas.microsoft.com/office/powerpoint/2010/main" val="21163366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ve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25F10177-DD58-8EB2-76B8-06489E3D260B}"/>
              </a:ext>
            </a:extLst>
          </p:cNvPr>
          <p:cNvSpPr>
            <a:spLocks/>
          </p:cNvSpPr>
          <p:nvPr userDrawn="1"/>
        </p:nvSpPr>
        <p:spPr>
          <a:xfrm>
            <a:off x="4909151" y="1140994"/>
            <a:ext cx="6733013" cy="936206"/>
          </a:xfrm>
          <a:prstGeom prst="rect">
            <a:avLst/>
          </a:prstGeom>
          <a:solidFill>
            <a:schemeClr val="accent1">
              <a:alpha val="1032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F423B02-E874-9F15-052D-4707CD0A2912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959BA06B-CDD0-CA5E-C4DD-9CAF8763D17E}"/>
              </a:ext>
            </a:extLst>
          </p:cNvPr>
          <p:cNvSpPr>
            <a:spLocks/>
          </p:cNvSpPr>
          <p:nvPr userDrawn="1"/>
        </p:nvSpPr>
        <p:spPr>
          <a:xfrm>
            <a:off x="4909151" y="2199985"/>
            <a:ext cx="6733013" cy="936206"/>
          </a:xfrm>
          <a:prstGeom prst="rect">
            <a:avLst/>
          </a:prstGeom>
          <a:solidFill>
            <a:schemeClr val="accent1">
              <a:alpha val="1032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F7C8DD1-85D0-CE20-A1AC-C0CF0D33002F}"/>
              </a:ext>
            </a:extLst>
          </p:cNvPr>
          <p:cNvSpPr>
            <a:spLocks/>
          </p:cNvSpPr>
          <p:nvPr userDrawn="1"/>
        </p:nvSpPr>
        <p:spPr>
          <a:xfrm>
            <a:off x="4909151" y="3258976"/>
            <a:ext cx="6733013" cy="936206"/>
          </a:xfrm>
          <a:prstGeom prst="rect">
            <a:avLst/>
          </a:prstGeom>
          <a:solidFill>
            <a:schemeClr val="accent1">
              <a:alpha val="1032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1E9EA8-8586-A84F-D69F-147E432FDA7F}"/>
              </a:ext>
            </a:extLst>
          </p:cNvPr>
          <p:cNvSpPr>
            <a:spLocks/>
          </p:cNvSpPr>
          <p:nvPr userDrawn="1"/>
        </p:nvSpPr>
        <p:spPr>
          <a:xfrm>
            <a:off x="4909151" y="4317967"/>
            <a:ext cx="6733013" cy="936206"/>
          </a:xfrm>
          <a:prstGeom prst="rect">
            <a:avLst/>
          </a:prstGeom>
          <a:solidFill>
            <a:schemeClr val="accent1">
              <a:alpha val="1032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A419DF4-4C13-A90F-DCB9-DA89B82C180F}"/>
              </a:ext>
            </a:extLst>
          </p:cNvPr>
          <p:cNvSpPr>
            <a:spLocks/>
          </p:cNvSpPr>
          <p:nvPr userDrawn="1"/>
        </p:nvSpPr>
        <p:spPr>
          <a:xfrm>
            <a:off x="4909151" y="5376958"/>
            <a:ext cx="6733013" cy="936206"/>
          </a:xfrm>
          <a:prstGeom prst="rect">
            <a:avLst/>
          </a:prstGeom>
          <a:solidFill>
            <a:schemeClr val="accent1">
              <a:alpha val="1032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2B675BA-8206-F858-AA32-E19A5AF748A9}"/>
              </a:ext>
            </a:extLst>
          </p:cNvPr>
          <p:cNvSpPr/>
          <p:nvPr userDrawn="1"/>
        </p:nvSpPr>
        <p:spPr>
          <a:xfrm>
            <a:off x="4538121" y="2314922"/>
            <a:ext cx="742060" cy="7420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2314B79-742D-21E1-B0CC-E0DD0B3BAF82}"/>
              </a:ext>
            </a:extLst>
          </p:cNvPr>
          <p:cNvSpPr/>
          <p:nvPr userDrawn="1"/>
        </p:nvSpPr>
        <p:spPr>
          <a:xfrm>
            <a:off x="4538121" y="3339971"/>
            <a:ext cx="742060" cy="7420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F6CF6A8-EE3C-0A27-CA7D-F9C9069788A0}"/>
              </a:ext>
            </a:extLst>
          </p:cNvPr>
          <p:cNvSpPr/>
          <p:nvPr userDrawn="1"/>
        </p:nvSpPr>
        <p:spPr>
          <a:xfrm>
            <a:off x="4538121" y="4391223"/>
            <a:ext cx="742060" cy="7420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80D9C4A-C4D7-57EE-0269-01C18F3A49DD}"/>
              </a:ext>
            </a:extLst>
          </p:cNvPr>
          <p:cNvSpPr/>
          <p:nvPr userDrawn="1"/>
        </p:nvSpPr>
        <p:spPr>
          <a:xfrm>
            <a:off x="4538121" y="5497848"/>
            <a:ext cx="742060" cy="7420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33622BE-9D29-CB8A-C238-76D6326D710F}"/>
              </a:ext>
            </a:extLst>
          </p:cNvPr>
          <p:cNvSpPr txBox="1"/>
          <p:nvPr userDrawn="1"/>
        </p:nvSpPr>
        <p:spPr>
          <a:xfrm>
            <a:off x="4719752" y="2375718"/>
            <a:ext cx="378797" cy="5907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4000"/>
              </a:lnSpc>
            </a:pPr>
            <a:r>
              <a:rPr lang="en-US" sz="3200" b="1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2</a:t>
            </a:r>
            <a:endParaRPr lang="en-US" sz="2000" b="1">
              <a:solidFill>
                <a:schemeClr val="bg1"/>
              </a:solidFill>
              <a:latin typeface="Aptos" panose="020B0004020202020204" pitchFamily="34" charset="0"/>
              <a:ea typeface="Calibri"/>
              <a:cs typeface="Calibri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814E19F-1A32-DF5D-E1CE-2E6DE26BE38E}"/>
              </a:ext>
            </a:extLst>
          </p:cNvPr>
          <p:cNvSpPr txBox="1"/>
          <p:nvPr userDrawn="1"/>
        </p:nvSpPr>
        <p:spPr>
          <a:xfrm>
            <a:off x="4719751" y="3416164"/>
            <a:ext cx="378797" cy="5907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4000"/>
              </a:lnSpc>
            </a:pPr>
            <a:r>
              <a:rPr lang="en-US" sz="3200" b="1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3</a:t>
            </a:r>
            <a:endParaRPr lang="en-US" sz="2000" b="1">
              <a:solidFill>
                <a:schemeClr val="bg1"/>
              </a:solidFill>
              <a:latin typeface="Aptos" panose="020B0004020202020204" pitchFamily="34" charset="0"/>
              <a:ea typeface="Calibri"/>
              <a:cs typeface="Calibri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427FB38-9FC1-A5E0-94F4-EB6CC37041D4}"/>
              </a:ext>
            </a:extLst>
          </p:cNvPr>
          <p:cNvSpPr txBox="1"/>
          <p:nvPr userDrawn="1"/>
        </p:nvSpPr>
        <p:spPr>
          <a:xfrm>
            <a:off x="4719750" y="4466085"/>
            <a:ext cx="378797" cy="5907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4000"/>
              </a:lnSpc>
            </a:pPr>
            <a:r>
              <a:rPr lang="en-US" sz="3200" b="1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4</a:t>
            </a:r>
            <a:endParaRPr lang="en-US" sz="2000" b="1">
              <a:solidFill>
                <a:schemeClr val="bg1"/>
              </a:solidFill>
              <a:latin typeface="Aptos" panose="020B0004020202020204" pitchFamily="34" charset="0"/>
              <a:ea typeface="Calibri"/>
              <a:cs typeface="Calibri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7D797BE-4B7A-8D4B-CF37-05FD575E4E57}"/>
              </a:ext>
            </a:extLst>
          </p:cNvPr>
          <p:cNvSpPr txBox="1"/>
          <p:nvPr userDrawn="1"/>
        </p:nvSpPr>
        <p:spPr>
          <a:xfrm>
            <a:off x="4719749" y="5573508"/>
            <a:ext cx="378797" cy="5907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4000"/>
              </a:lnSpc>
            </a:pPr>
            <a:r>
              <a:rPr lang="en-US" sz="3200" b="1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5</a:t>
            </a:r>
            <a:endParaRPr lang="en-US" sz="2000" b="1">
              <a:solidFill>
                <a:schemeClr val="bg1"/>
              </a:solidFill>
              <a:latin typeface="Aptos" panose="020B0004020202020204" pitchFamily="34" charset="0"/>
              <a:ea typeface="Calibri"/>
              <a:cs typeface="Calibri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753ED60-BDA2-B518-F641-507CA922A7B1}"/>
              </a:ext>
            </a:extLst>
          </p:cNvPr>
          <p:cNvSpPr/>
          <p:nvPr userDrawn="1"/>
        </p:nvSpPr>
        <p:spPr>
          <a:xfrm>
            <a:off x="4538121" y="1226296"/>
            <a:ext cx="742060" cy="7420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102453F-92D6-9104-A000-17FA83489171}"/>
              </a:ext>
            </a:extLst>
          </p:cNvPr>
          <p:cNvSpPr txBox="1"/>
          <p:nvPr userDrawn="1"/>
        </p:nvSpPr>
        <p:spPr>
          <a:xfrm>
            <a:off x="4719752" y="1287092"/>
            <a:ext cx="378797" cy="5907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4000"/>
              </a:lnSpc>
            </a:pPr>
            <a:r>
              <a:rPr lang="en-US" sz="3200" b="1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1</a:t>
            </a:r>
            <a:endParaRPr lang="en-US" sz="2000" b="1">
              <a:solidFill>
                <a:schemeClr val="bg1"/>
              </a:solidFill>
              <a:latin typeface="Aptos" panose="020B0004020202020204" pitchFamily="34" charset="0"/>
              <a:ea typeface="Calibri"/>
              <a:cs typeface="Calibri"/>
            </a:endParaRPr>
          </a:p>
        </p:txBody>
      </p:sp>
      <p:sp>
        <p:nvSpPr>
          <p:cNvPr id="46" name="Text Placeholder 23">
            <a:extLst>
              <a:ext uri="{FF2B5EF4-FFF2-40B4-BE49-F238E27FC236}">
                <a16:creationId xmlns:a16="http://schemas.microsoft.com/office/drawing/2014/main" id="{0301BE3A-F8D5-B633-398A-E7656B999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9835" y="2265527"/>
            <a:ext cx="3465574" cy="254134"/>
          </a:xfrm>
          <a:prstGeom prst="rect">
            <a:avLst/>
          </a:prstGeom>
        </p:spPr>
        <p:txBody>
          <a:bodyPr/>
          <a:lstStyle>
            <a:lvl1pPr algn="l"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48" name="Text Placeholder 20">
            <a:extLst>
              <a:ext uri="{FF2B5EF4-FFF2-40B4-BE49-F238E27FC236}">
                <a16:creationId xmlns:a16="http://schemas.microsoft.com/office/drawing/2014/main" id="{A2C4277C-373A-08CB-DA82-24DCE908CF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9835" y="2756788"/>
            <a:ext cx="3465574" cy="1146276"/>
          </a:xfrm>
          <a:prstGeom prst="rect">
            <a:avLst/>
          </a:prstGeom>
        </p:spPr>
        <p:txBody>
          <a:bodyPr/>
          <a:lstStyle>
            <a:lvl1pPr algn="l">
              <a:buNone/>
              <a:defRPr sz="4400" b="1">
                <a:solidFill>
                  <a:schemeClr val="tx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Slide Title</a:t>
            </a:r>
          </a:p>
        </p:txBody>
      </p:sp>
      <p:sp>
        <p:nvSpPr>
          <p:cNvPr id="50" name="Text Placeholder 23">
            <a:extLst>
              <a:ext uri="{FF2B5EF4-FFF2-40B4-BE49-F238E27FC236}">
                <a16:creationId xmlns:a16="http://schemas.microsoft.com/office/drawing/2014/main" id="{C258FC87-8A2C-067B-B56A-3C1B448884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835" y="4140191"/>
            <a:ext cx="3465574" cy="338102"/>
          </a:xfrm>
          <a:prstGeom prst="rect">
            <a:avLst/>
          </a:prstGeom>
        </p:spPr>
        <p:txBody>
          <a:bodyPr/>
          <a:lstStyle>
            <a:lvl1pPr algn="l">
              <a:buNone/>
              <a:defRPr sz="1800" b="0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Subtext</a:t>
            </a:r>
          </a:p>
        </p:txBody>
      </p:sp>
      <p:sp>
        <p:nvSpPr>
          <p:cNvPr id="51" name="Text Placeholder 23">
            <a:extLst>
              <a:ext uri="{FF2B5EF4-FFF2-40B4-BE49-F238E27FC236}">
                <a16:creationId xmlns:a16="http://schemas.microsoft.com/office/drawing/2014/main" id="{290AAA0A-F4ED-19ED-FC2A-622EC4E0D1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9579" y="1198840"/>
            <a:ext cx="6034898" cy="338102"/>
          </a:xfrm>
          <a:prstGeom prst="rect">
            <a:avLst/>
          </a:prstGeom>
        </p:spPr>
        <p:txBody>
          <a:bodyPr/>
          <a:lstStyle>
            <a:lvl1pPr algn="l">
              <a:buNone/>
              <a:defRPr sz="2000" b="1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 dirty="0"/>
              <a:t>&lt;Title&gt;</a:t>
            </a:r>
          </a:p>
        </p:txBody>
      </p:sp>
      <p:sp>
        <p:nvSpPr>
          <p:cNvPr id="52" name="Text Placeholder 23">
            <a:extLst>
              <a:ext uri="{FF2B5EF4-FFF2-40B4-BE49-F238E27FC236}">
                <a16:creationId xmlns:a16="http://schemas.microsoft.com/office/drawing/2014/main" id="{A55D7DE7-18B6-A791-FDB4-C03C247DF8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77346" y="1575668"/>
            <a:ext cx="6034898" cy="446572"/>
          </a:xfrm>
          <a:prstGeom prst="rect">
            <a:avLst/>
          </a:prstGeom>
        </p:spPr>
        <p:txBody>
          <a:bodyPr/>
          <a:lstStyle>
            <a:lvl1pPr algn="l">
              <a:buNone/>
              <a:defRPr sz="1400" b="0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&lt;Subtext&gt;</a:t>
            </a:r>
          </a:p>
        </p:txBody>
      </p:sp>
      <p:sp>
        <p:nvSpPr>
          <p:cNvPr id="53" name="Text Placeholder 23">
            <a:extLst>
              <a:ext uri="{FF2B5EF4-FFF2-40B4-BE49-F238E27FC236}">
                <a16:creationId xmlns:a16="http://schemas.microsoft.com/office/drawing/2014/main" id="{19ADEEA7-FED6-DD7A-9D20-E4EEBD5F0A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77346" y="2257299"/>
            <a:ext cx="6034898" cy="338102"/>
          </a:xfrm>
          <a:prstGeom prst="rect">
            <a:avLst/>
          </a:prstGeom>
        </p:spPr>
        <p:txBody>
          <a:bodyPr/>
          <a:lstStyle>
            <a:lvl1pPr algn="l">
              <a:buNone/>
              <a:defRPr sz="2000" b="1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&lt;Title&gt;</a:t>
            </a:r>
          </a:p>
        </p:txBody>
      </p:sp>
      <p:sp>
        <p:nvSpPr>
          <p:cNvPr id="54" name="Text Placeholder 23">
            <a:extLst>
              <a:ext uri="{FF2B5EF4-FFF2-40B4-BE49-F238E27FC236}">
                <a16:creationId xmlns:a16="http://schemas.microsoft.com/office/drawing/2014/main" id="{7C825A2A-F468-1C93-9D43-2CF5C8077F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5113" y="2634127"/>
            <a:ext cx="6034898" cy="446572"/>
          </a:xfrm>
          <a:prstGeom prst="rect">
            <a:avLst/>
          </a:prstGeom>
        </p:spPr>
        <p:txBody>
          <a:bodyPr/>
          <a:lstStyle>
            <a:lvl1pPr algn="l">
              <a:buNone/>
              <a:defRPr sz="1400" b="0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&lt;Subtext&gt;</a:t>
            </a:r>
          </a:p>
        </p:txBody>
      </p:sp>
      <p:sp>
        <p:nvSpPr>
          <p:cNvPr id="55" name="Text Placeholder 23">
            <a:extLst>
              <a:ext uri="{FF2B5EF4-FFF2-40B4-BE49-F238E27FC236}">
                <a16:creationId xmlns:a16="http://schemas.microsoft.com/office/drawing/2014/main" id="{6AF5A533-03B5-CC49-8CAE-1D5F71CE6D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85113" y="3312674"/>
            <a:ext cx="6034898" cy="338102"/>
          </a:xfrm>
          <a:prstGeom prst="rect">
            <a:avLst/>
          </a:prstGeom>
        </p:spPr>
        <p:txBody>
          <a:bodyPr/>
          <a:lstStyle>
            <a:lvl1pPr algn="l">
              <a:buNone/>
              <a:defRPr sz="2000" b="1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&lt;Title&gt;</a:t>
            </a:r>
          </a:p>
        </p:txBody>
      </p:sp>
      <p:sp>
        <p:nvSpPr>
          <p:cNvPr id="56" name="Text Placeholder 23">
            <a:extLst>
              <a:ext uri="{FF2B5EF4-FFF2-40B4-BE49-F238E27FC236}">
                <a16:creationId xmlns:a16="http://schemas.microsoft.com/office/drawing/2014/main" id="{65A05756-0F11-AC58-5274-0794081BA9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92880" y="3689502"/>
            <a:ext cx="6034898" cy="446572"/>
          </a:xfrm>
          <a:prstGeom prst="rect">
            <a:avLst/>
          </a:prstGeom>
        </p:spPr>
        <p:txBody>
          <a:bodyPr/>
          <a:lstStyle>
            <a:lvl1pPr algn="l">
              <a:buNone/>
              <a:defRPr sz="1400" b="0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&lt;Subtext&gt;</a:t>
            </a:r>
          </a:p>
        </p:txBody>
      </p:sp>
      <p:sp>
        <p:nvSpPr>
          <p:cNvPr id="57" name="Text Placeholder 23">
            <a:extLst>
              <a:ext uri="{FF2B5EF4-FFF2-40B4-BE49-F238E27FC236}">
                <a16:creationId xmlns:a16="http://schemas.microsoft.com/office/drawing/2014/main" id="{A8FF09E1-A0BE-EE0B-7424-F0C82A1009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92880" y="4387124"/>
            <a:ext cx="6034898" cy="338102"/>
          </a:xfrm>
          <a:prstGeom prst="rect">
            <a:avLst/>
          </a:prstGeom>
        </p:spPr>
        <p:txBody>
          <a:bodyPr/>
          <a:lstStyle>
            <a:lvl1pPr algn="l">
              <a:buNone/>
              <a:defRPr sz="2000" b="1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&lt;Title&gt;</a:t>
            </a:r>
          </a:p>
        </p:txBody>
      </p:sp>
      <p:sp>
        <p:nvSpPr>
          <p:cNvPr id="58" name="Text Placeholder 23">
            <a:extLst>
              <a:ext uri="{FF2B5EF4-FFF2-40B4-BE49-F238E27FC236}">
                <a16:creationId xmlns:a16="http://schemas.microsoft.com/office/drawing/2014/main" id="{8D2E1783-1F03-45C8-4CBD-C15FDD53451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500647" y="4763952"/>
            <a:ext cx="6034898" cy="446572"/>
          </a:xfrm>
          <a:prstGeom prst="rect">
            <a:avLst/>
          </a:prstGeom>
        </p:spPr>
        <p:txBody>
          <a:bodyPr/>
          <a:lstStyle>
            <a:lvl1pPr algn="l">
              <a:buNone/>
              <a:defRPr sz="1400" b="0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&lt;Subtext&gt;</a:t>
            </a:r>
          </a:p>
        </p:txBody>
      </p:sp>
      <p:sp>
        <p:nvSpPr>
          <p:cNvPr id="59" name="Text Placeholder 23">
            <a:extLst>
              <a:ext uri="{FF2B5EF4-FFF2-40B4-BE49-F238E27FC236}">
                <a16:creationId xmlns:a16="http://schemas.microsoft.com/office/drawing/2014/main" id="{AE8D1202-E670-20B2-3E0D-ED511C7540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00647" y="5438740"/>
            <a:ext cx="6034898" cy="338102"/>
          </a:xfrm>
          <a:prstGeom prst="rect">
            <a:avLst/>
          </a:prstGeom>
        </p:spPr>
        <p:txBody>
          <a:bodyPr/>
          <a:lstStyle>
            <a:lvl1pPr algn="l">
              <a:buNone/>
              <a:defRPr sz="2000" b="1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&lt;Title&gt;</a:t>
            </a:r>
          </a:p>
        </p:txBody>
      </p:sp>
      <p:sp>
        <p:nvSpPr>
          <p:cNvPr id="60" name="Text Placeholder 23">
            <a:extLst>
              <a:ext uri="{FF2B5EF4-FFF2-40B4-BE49-F238E27FC236}">
                <a16:creationId xmlns:a16="http://schemas.microsoft.com/office/drawing/2014/main" id="{04B3EF06-2379-59BE-34A7-6CBAE40D422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508414" y="5815568"/>
            <a:ext cx="6034898" cy="446572"/>
          </a:xfrm>
          <a:prstGeom prst="rect">
            <a:avLst/>
          </a:prstGeom>
        </p:spPr>
        <p:txBody>
          <a:bodyPr/>
          <a:lstStyle>
            <a:lvl1pPr algn="l">
              <a:buNone/>
              <a:defRPr sz="1400" b="0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&lt;Subtext&gt;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C59826-BED1-D5BA-6F85-3B36C4B3BA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DF8F3C1-1E3A-8745-E535-765E1B163EB5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8665A7-6CBB-6108-5BDD-A3283846E920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D9FAC3-B865-08A1-726D-1D58398E62DB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775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13BB569-967A-241C-6A46-55168331EA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D1DD37A-8E55-2DDB-178B-5EF899C8DA0D}"/>
              </a:ext>
            </a:extLst>
          </p:cNvPr>
          <p:cNvSpPr/>
          <p:nvPr userDrawn="1"/>
        </p:nvSpPr>
        <p:spPr>
          <a:xfrm>
            <a:off x="33769" y="-4900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A60DCF-C77B-557C-F07F-928E3B9C2074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80464F-03E0-1575-9949-E0F67A1149AF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75748A9-4044-B136-6C53-3CCF746C80D4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7EC05FB-6AD4-AD4B-8801-78D6056ADC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F0DDAB36-5EFC-8B3D-DF8F-07E3D8E8BBFE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AFDABC8D-D684-9554-B752-4F28C820DF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3983" y="1103922"/>
            <a:ext cx="6090324" cy="257161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2EA205BF-32AB-3673-1E4D-B4F83EA90B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983" y="1628677"/>
            <a:ext cx="11068180" cy="74284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CD69EF-06E2-193F-CFB1-52BB3FF482DC}"/>
              </a:ext>
            </a:extLst>
          </p:cNvPr>
          <p:cNvSpPr/>
          <p:nvPr userDrawn="1"/>
        </p:nvSpPr>
        <p:spPr>
          <a:xfrm>
            <a:off x="912239" y="3078337"/>
            <a:ext cx="5047521" cy="69240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88003E-56CD-ED8A-C484-24CAEDAB18B1}"/>
              </a:ext>
            </a:extLst>
          </p:cNvPr>
          <p:cNvSpPr/>
          <p:nvPr userDrawn="1"/>
        </p:nvSpPr>
        <p:spPr>
          <a:xfrm>
            <a:off x="6280926" y="3082905"/>
            <a:ext cx="5047521" cy="69240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94265C-819E-8D89-5A04-091595147B59}"/>
              </a:ext>
            </a:extLst>
          </p:cNvPr>
          <p:cNvSpPr/>
          <p:nvPr userDrawn="1"/>
        </p:nvSpPr>
        <p:spPr>
          <a:xfrm>
            <a:off x="912239" y="3770738"/>
            <a:ext cx="5047521" cy="2595514"/>
          </a:xfrm>
          <a:prstGeom prst="rect">
            <a:avLst/>
          </a:prstGeom>
          <a:solidFill>
            <a:schemeClr val="bg1">
              <a:alpha val="24728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CB3A9B-0A12-3D1B-9338-DDBB013F62C4}"/>
              </a:ext>
            </a:extLst>
          </p:cNvPr>
          <p:cNvSpPr/>
          <p:nvPr userDrawn="1"/>
        </p:nvSpPr>
        <p:spPr>
          <a:xfrm>
            <a:off x="6280926" y="3775306"/>
            <a:ext cx="5047521" cy="2595514"/>
          </a:xfrm>
          <a:prstGeom prst="rect">
            <a:avLst/>
          </a:prstGeom>
          <a:solidFill>
            <a:schemeClr val="bg1">
              <a:alpha val="40119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1B99C900-9DCA-FABA-BCC1-19F567C590F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8769" y="2371524"/>
            <a:ext cx="11098608" cy="468438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630F5233-E128-9DF0-42E4-6A1C1D1108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87744" y="4018038"/>
            <a:ext cx="4284920" cy="2089463"/>
          </a:xfrm>
          <a:prstGeom prst="rect">
            <a:avLst/>
          </a:prstGeom>
        </p:spPr>
        <p:txBody>
          <a:bodyPr/>
          <a:lstStyle>
            <a:lvl1pPr>
              <a:buNone/>
              <a:defRPr sz="14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ED25842-F185-CE5D-6E9D-EA2F822300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2239" y="3285698"/>
            <a:ext cx="5047521" cy="297111"/>
          </a:xfrm>
          <a:prstGeom prst="rect">
            <a:avLst/>
          </a:prstGeom>
        </p:spPr>
        <p:txBody>
          <a:bodyPr/>
          <a:lstStyle>
            <a:lvl1pPr marL="0" indent="0" algn="ctr" fontAlgn="auto">
              <a:spcAft>
                <a:spcPts val="0"/>
              </a:spcAft>
              <a:buNone/>
              <a:defRPr sz="14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SECTION TITLE</a:t>
            </a: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DAE7D36C-7CE3-5913-5D13-1C3EC0FA6A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54090" y="4018038"/>
            <a:ext cx="4284920" cy="2089463"/>
          </a:xfrm>
          <a:prstGeom prst="rect">
            <a:avLst/>
          </a:prstGeom>
        </p:spPr>
        <p:txBody>
          <a:bodyPr/>
          <a:lstStyle>
            <a:lvl1pPr>
              <a:buNone/>
              <a:defRPr sz="14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CEE61FA4-B3E5-D74A-7B8B-6915A995331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8585" y="3285698"/>
            <a:ext cx="5047521" cy="297111"/>
          </a:xfrm>
          <a:prstGeom prst="rect">
            <a:avLst/>
          </a:prstGeom>
        </p:spPr>
        <p:txBody>
          <a:bodyPr/>
          <a:lstStyle>
            <a:lvl1pPr marL="0" indent="0" algn="ctr" fontAlgn="auto">
              <a:spcAft>
                <a:spcPts val="0"/>
              </a:spcAft>
              <a:buNone/>
              <a:defRPr sz="14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en-US" dirty="0">
                <a:solidFill>
                  <a:schemeClr val="bg1"/>
                </a:solidFill>
                <a:latin typeface="Aptos" panose="020B0004020202020204" pitchFamily="34" charset="0"/>
                <a:ea typeface="Calibri"/>
                <a:cs typeface="Calibri"/>
              </a:rPr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4932997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otal Pet Brand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AB919EA-539D-5325-53F8-7DF507093E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11E4DCC-26A9-C9C6-1E5C-F8444E108649}"/>
              </a:ext>
            </a:extLst>
          </p:cNvPr>
          <p:cNvSpPr/>
          <p:nvPr userDrawn="1"/>
        </p:nvSpPr>
        <p:spPr>
          <a:xfrm>
            <a:off x="12073" y="-4900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B3B987E8-669A-6C0E-3B06-916A86D610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3983" y="1103922"/>
            <a:ext cx="6090324" cy="257161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DE5991D7-1722-1104-A35C-36CECDD06A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983" y="1628677"/>
            <a:ext cx="11068180" cy="74284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745A5667-3860-1501-E48F-BE4277EC08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8769" y="2371524"/>
            <a:ext cx="11098608" cy="3772418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F3449C-5037-5B35-438B-1594FB65CA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3176" y="112657"/>
            <a:ext cx="1518283" cy="3161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E577C10-9F09-8A69-CB00-E8E158C0964E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49A03D-F62D-3F61-2F29-4A089A90B7D3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628D9696-77F5-F253-8C95-2D57B4CA2615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C54D4CF-C134-4AB1-C5E0-4A6F56549A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2857E1AC-F88E-C58D-3964-052FCAE78D67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1230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Insurance Brand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AB919EA-539D-5325-53F8-7DF507093E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11E4DCC-26A9-C9C6-1E5C-F8444E108649}"/>
              </a:ext>
            </a:extLst>
          </p:cNvPr>
          <p:cNvSpPr/>
          <p:nvPr userDrawn="1"/>
        </p:nvSpPr>
        <p:spPr>
          <a:xfrm>
            <a:off x="12073" y="-4900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B3B987E8-669A-6C0E-3B06-916A86D610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3983" y="1103922"/>
            <a:ext cx="6090324" cy="257161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DE5991D7-1722-1104-A35C-36CECDD06A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983" y="1628677"/>
            <a:ext cx="11068180" cy="74284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745A5667-3860-1501-E48F-BE4277EC08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8769" y="2371524"/>
            <a:ext cx="11098608" cy="3772418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CD1B9E-E4FD-DA46-6EC0-041CB96EAC94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0641753-786E-AD93-CA52-A663F30B302B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9100CAF-C94C-948F-D624-74689350F0D1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0CDA12-E017-1C0C-A3FF-A6E153D0C8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C33BAC7-A11F-0F23-0C82-6A8A3FE3E9C3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FFB8EB9-16FC-5FBF-0CD6-06095FD204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9982" y="101510"/>
            <a:ext cx="1845426" cy="33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317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Wellness Brand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AB919EA-539D-5325-53F8-7DF507093E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11E4DCC-26A9-C9C6-1E5C-F8444E108649}"/>
              </a:ext>
            </a:extLst>
          </p:cNvPr>
          <p:cNvSpPr/>
          <p:nvPr userDrawn="1"/>
        </p:nvSpPr>
        <p:spPr>
          <a:xfrm>
            <a:off x="12073" y="-4900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B3B987E8-669A-6C0E-3B06-916A86D610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3983" y="1103922"/>
            <a:ext cx="6090324" cy="257161"/>
          </a:xfrm>
          <a:prstGeom prst="rect">
            <a:avLst/>
          </a:prstGeom>
        </p:spPr>
        <p:txBody>
          <a:bodyPr/>
          <a:lstStyle>
            <a:lvl1pPr>
              <a:buNone/>
              <a:defRPr sz="1400" b="1" spc="300">
                <a:solidFill>
                  <a:schemeClr val="accent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EYEBROW TEXT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DE5991D7-1722-1104-A35C-36CECDD06A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3983" y="1628677"/>
            <a:ext cx="11068180" cy="742847"/>
          </a:xfrm>
          <a:prstGeom prst="rect">
            <a:avLst/>
          </a:prstGeom>
        </p:spPr>
        <p:txBody>
          <a:bodyPr/>
          <a:lstStyle>
            <a:lvl1pPr>
              <a:buNone/>
              <a:defRPr sz="36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745A5667-3860-1501-E48F-BE4277EC08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8769" y="2371524"/>
            <a:ext cx="11098608" cy="3772418"/>
          </a:xfrm>
          <a:prstGeom prst="rect">
            <a:avLst/>
          </a:prstGeom>
        </p:spPr>
        <p:txBody>
          <a:bodyPr/>
          <a:lstStyle>
            <a:lvl1pPr>
              <a:buNone/>
              <a:defRPr sz="1800" b="0" spc="0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subtext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9D4AEF-9D57-95EF-1FE6-ED26E0354B8D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974AC1-D2C2-A6FF-6C53-A4A708CDC334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85F30889-FCAC-AC00-69D7-A8A48A81156A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accent2">
                  <a:lumMod val="20000"/>
                  <a:lumOff val="80000"/>
                </a:scheme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0D24329-7E3B-70BB-DF94-9DCEF1F5B7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88CA36A-CDF1-02B3-99E1-150F0CCFFE3E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F4EDC4B-75EA-3F66-B8E9-0DAC6D4C252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3673" y="104126"/>
            <a:ext cx="1631730" cy="31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6668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No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73E1E9-99CC-F361-F1A1-7729B6B81CA7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A4ED7B7-FB0A-7037-52D7-3D92E2675B91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C8EE1E39-9C9B-A886-3D87-43E6C7035EB7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9FCF07-0A4B-F39C-4E8D-7FEF9175CC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6C574C8-9692-4BAC-9F24-0ADF36A43AEC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3358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- Brighter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E690F9-83DD-D454-C0EE-49AA41C726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3D8788-DBFD-A833-4046-1797DE897306}"/>
              </a:ext>
            </a:extLst>
          </p:cNvPr>
          <p:cNvSpPr/>
          <p:nvPr userDrawn="1"/>
        </p:nvSpPr>
        <p:spPr>
          <a:xfrm>
            <a:off x="3855" y="0"/>
            <a:ext cx="12192000" cy="68628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FDAA54-EAA5-177A-E289-4491535AAD72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53FA20D-5E91-4897-C200-A7F0BBF88250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52CC5A76-0290-7B52-E5A2-FA2803A4A9BA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C947B8-D1FE-AD16-98CD-87384022A0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6B39447-3827-2853-9E46-9DA5664ADD5F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3345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 - Darker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B2F795-1A74-A2E7-5447-1449A75518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53" y="1"/>
            <a:ext cx="12191998" cy="685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AB113C4-BD1C-80A6-D39F-5AE6F9E7CB0B}"/>
              </a:ext>
            </a:extLst>
          </p:cNvPr>
          <p:cNvSpPr/>
          <p:nvPr userDrawn="1"/>
        </p:nvSpPr>
        <p:spPr>
          <a:xfrm>
            <a:off x="0" y="0"/>
            <a:ext cx="12192000" cy="6862899"/>
          </a:xfrm>
          <a:prstGeom prst="rect">
            <a:avLst/>
          </a:prstGeom>
          <a:solidFill>
            <a:srgbClr val="F2F2F2">
              <a:alpha val="7021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93E3A0-666A-B35D-4E45-5B6F21EFEC07}"/>
              </a:ext>
            </a:extLst>
          </p:cNvPr>
          <p:cNvSpPr/>
          <p:nvPr userDrawn="1"/>
        </p:nvSpPr>
        <p:spPr>
          <a:xfrm>
            <a:off x="330572" y="0"/>
            <a:ext cx="915132" cy="525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C9C6EB2-3D13-4701-B9C6-5C0FD44CB4B8}"/>
              </a:ext>
            </a:extLst>
          </p:cNvPr>
          <p:cNvCxnSpPr/>
          <p:nvPr userDrawn="1"/>
        </p:nvCxnSpPr>
        <p:spPr>
          <a:xfrm>
            <a:off x="330572" y="525674"/>
            <a:ext cx="115308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6AF84413-4E43-BBFC-13C6-ECAE34C5E880}"/>
              </a:ext>
            </a:extLst>
          </p:cNvPr>
          <p:cNvSpPr/>
          <p:nvPr userDrawn="1"/>
        </p:nvSpPr>
        <p:spPr>
          <a:xfrm>
            <a:off x="489687" y="108949"/>
            <a:ext cx="596901" cy="307777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EE9854-E89B-4E4F-9DA1-F01AFB70442F}" type="slidenum">
              <a:rPr kumimoji="0" lang="en-US" sz="1200" b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ptos" panose="020B00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F065F1-5408-5D13-4857-A296FBB963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64785" y="156002"/>
            <a:ext cx="396643" cy="21822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7E3379D-AABC-073D-2686-4942FEC5DE7F}"/>
              </a:ext>
            </a:extLst>
          </p:cNvPr>
          <p:cNvSpPr txBox="1">
            <a:spLocks/>
          </p:cNvSpPr>
          <p:nvPr userDrawn="1"/>
        </p:nvSpPr>
        <p:spPr>
          <a:xfrm>
            <a:off x="8504912" y="189878"/>
            <a:ext cx="2821194" cy="222531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32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1200" b="0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Wishbone  |  </a:t>
            </a:r>
            <a:r>
              <a:rPr lang="en-US" sz="1200" b="0" err="1">
                <a:solidFill>
                  <a:schemeClr val="tx2">
                    <a:lumMod val="50000"/>
                    <a:lumOff val="50000"/>
                  </a:schemeClr>
                </a:solidFill>
                <a:latin typeface="Aptos" panose="020B0004020202020204" pitchFamily="34" charset="0"/>
                <a:cs typeface="Arial"/>
              </a:rPr>
              <a:t>www.wishbone.pet</a:t>
            </a:r>
            <a:endParaRPr lang="en-US" sz="1200" b="0">
              <a:solidFill>
                <a:schemeClr val="tx2">
                  <a:lumMod val="50000"/>
                  <a:lumOff val="50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1679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0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7DAAED-3C91-5BB2-21BB-4871F405F5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3" b="743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1060E6-A672-3556-D2DB-0F0039FC3A84}"/>
              </a:ext>
            </a:extLst>
          </p:cNvPr>
          <p:cNvSpPr/>
          <p:nvPr userDrawn="1"/>
        </p:nvSpPr>
        <p:spPr>
          <a:xfrm>
            <a:off x="0" y="0"/>
            <a:ext cx="12244738" cy="6858000"/>
          </a:xfrm>
          <a:prstGeom prst="rect">
            <a:avLst/>
          </a:prstGeom>
          <a:solidFill>
            <a:schemeClr val="accent1">
              <a:alpha val="799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472BA511-A3B7-6757-10F6-E295AF502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0273" y="4409477"/>
            <a:ext cx="6708775" cy="874712"/>
          </a:xfrm>
          <a:prstGeom prst="rect">
            <a:avLst/>
          </a:prstGeom>
        </p:spPr>
        <p:txBody>
          <a:bodyPr/>
          <a:lstStyle>
            <a:lvl1pPr>
              <a:buNone/>
              <a:defRPr sz="54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19C69D91-6EE4-B993-DB5F-9AFE8E9046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0272" y="5484058"/>
            <a:ext cx="6708775" cy="413308"/>
          </a:xfrm>
          <a:prstGeom prst="rect">
            <a:avLst/>
          </a:prstGeom>
        </p:spPr>
        <p:txBody>
          <a:bodyPr/>
          <a:lstStyle>
            <a:lvl1pPr>
              <a:buNone/>
              <a:defRPr sz="20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36776234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0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7DAAED-3C91-5BB2-21BB-4871F405F5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-3" y="0"/>
            <a:ext cx="12191999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1060E6-A672-3556-D2DB-0F0039FC3A84}"/>
              </a:ext>
            </a:extLst>
          </p:cNvPr>
          <p:cNvSpPr/>
          <p:nvPr userDrawn="1"/>
        </p:nvSpPr>
        <p:spPr>
          <a:xfrm>
            <a:off x="0" y="0"/>
            <a:ext cx="12244738" cy="6858000"/>
          </a:xfrm>
          <a:prstGeom prst="rect">
            <a:avLst/>
          </a:prstGeom>
          <a:solidFill>
            <a:schemeClr val="accent1">
              <a:alpha val="799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472BA511-A3B7-6757-10F6-E295AF502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0273" y="4409477"/>
            <a:ext cx="6708775" cy="874712"/>
          </a:xfrm>
          <a:prstGeom prst="rect">
            <a:avLst/>
          </a:prstGeom>
        </p:spPr>
        <p:txBody>
          <a:bodyPr/>
          <a:lstStyle>
            <a:lvl1pPr>
              <a:buNone/>
              <a:defRPr sz="54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19C69D91-6EE4-B993-DB5F-9AFE8E9046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0272" y="5484058"/>
            <a:ext cx="6708775" cy="413308"/>
          </a:xfrm>
          <a:prstGeom prst="rect">
            <a:avLst/>
          </a:prstGeom>
        </p:spPr>
        <p:txBody>
          <a:bodyPr/>
          <a:lstStyle>
            <a:lvl1pPr>
              <a:buNone/>
              <a:defRPr sz="20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34848536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0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7DAAED-3C91-5BB2-21BB-4871F405F5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3934" y="0"/>
            <a:ext cx="1218806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1060E6-A672-3556-D2DB-0F0039FC3A84}"/>
              </a:ext>
            </a:extLst>
          </p:cNvPr>
          <p:cNvSpPr/>
          <p:nvPr userDrawn="1"/>
        </p:nvSpPr>
        <p:spPr>
          <a:xfrm>
            <a:off x="-26369" y="0"/>
            <a:ext cx="12244738" cy="6858000"/>
          </a:xfrm>
          <a:prstGeom prst="rect">
            <a:avLst/>
          </a:prstGeom>
          <a:solidFill>
            <a:schemeClr val="accent1">
              <a:alpha val="799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472BA511-A3B7-6757-10F6-E295AF502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0273" y="4409477"/>
            <a:ext cx="6708775" cy="874712"/>
          </a:xfrm>
          <a:prstGeom prst="rect">
            <a:avLst/>
          </a:prstGeom>
        </p:spPr>
        <p:txBody>
          <a:bodyPr/>
          <a:lstStyle>
            <a:lvl1pPr>
              <a:buNone/>
              <a:defRPr sz="54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19C69D91-6EE4-B993-DB5F-9AFE8E9046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0272" y="5484058"/>
            <a:ext cx="6708775" cy="413308"/>
          </a:xfrm>
          <a:prstGeom prst="rect">
            <a:avLst/>
          </a:prstGeom>
        </p:spPr>
        <p:txBody>
          <a:bodyPr/>
          <a:lstStyle>
            <a:lvl1pPr>
              <a:buNone/>
              <a:defRPr sz="20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12164368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0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7DAAED-3C91-5BB2-21BB-4871F405F5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1060E6-A672-3556-D2DB-0F0039FC3A84}"/>
              </a:ext>
            </a:extLst>
          </p:cNvPr>
          <p:cNvSpPr/>
          <p:nvPr userDrawn="1"/>
        </p:nvSpPr>
        <p:spPr>
          <a:xfrm>
            <a:off x="0" y="0"/>
            <a:ext cx="12244738" cy="6858000"/>
          </a:xfrm>
          <a:prstGeom prst="rect">
            <a:avLst/>
          </a:prstGeom>
          <a:solidFill>
            <a:schemeClr val="accent1">
              <a:alpha val="799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472BA511-A3B7-6757-10F6-E295AF502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0273" y="4409477"/>
            <a:ext cx="6708775" cy="874712"/>
          </a:xfrm>
          <a:prstGeom prst="rect">
            <a:avLst/>
          </a:prstGeom>
        </p:spPr>
        <p:txBody>
          <a:bodyPr/>
          <a:lstStyle>
            <a:lvl1pPr>
              <a:buNone/>
              <a:defRPr sz="54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19C69D91-6EE4-B993-DB5F-9AFE8E90461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0272" y="5484058"/>
            <a:ext cx="6708775" cy="413308"/>
          </a:xfrm>
          <a:prstGeom prst="rect">
            <a:avLst/>
          </a:prstGeom>
        </p:spPr>
        <p:txBody>
          <a:bodyPr/>
          <a:lstStyle>
            <a:lvl1pPr>
              <a:buNone/>
              <a:defRPr sz="20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13855870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19A699-040B-0B24-643E-8CFC034159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7" b="7777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382E2CB-586E-276D-C189-A214B70A423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alpha val="799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1E43F5-1564-E687-0DEF-5FB0D0A402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273" y="708415"/>
            <a:ext cx="2813769" cy="503959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6CFF2163-E1BE-163E-ABF9-8ABD3A3073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0273" y="4409477"/>
            <a:ext cx="6708775" cy="874712"/>
          </a:xfrm>
          <a:prstGeom prst="rect">
            <a:avLst/>
          </a:prstGeom>
        </p:spPr>
        <p:txBody>
          <a:bodyPr/>
          <a:lstStyle>
            <a:lvl1pPr>
              <a:buNone/>
              <a:defRPr sz="54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98F7795E-2B05-87B2-F481-F89F47DDCF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0272" y="5484058"/>
            <a:ext cx="6708775" cy="413308"/>
          </a:xfrm>
          <a:prstGeom prst="rect">
            <a:avLst/>
          </a:prstGeom>
        </p:spPr>
        <p:txBody>
          <a:bodyPr/>
          <a:lstStyle>
            <a:lvl1pPr>
              <a:buNone/>
              <a:defRPr sz="20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19190427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- With 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87AED7-2B8A-A736-6AC1-E3E4D78BF0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7" b="777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087611C-0C75-B0B7-055D-4E2D2CEC14A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alpha val="799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F99382-94C1-ABD8-60B6-CF9A36D1E1F2}"/>
              </a:ext>
            </a:extLst>
          </p:cNvPr>
          <p:cNvSpPr/>
          <p:nvPr userDrawn="1"/>
        </p:nvSpPr>
        <p:spPr>
          <a:xfrm>
            <a:off x="740273" y="4531353"/>
            <a:ext cx="6176721" cy="15643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" panose="020B0004020202020204" pitchFamily="34" charset="0"/>
            </a:endParaRPr>
          </a:p>
        </p:txBody>
      </p:sp>
      <p:sp>
        <p:nvSpPr>
          <p:cNvPr id="11" name="Text Placeholder 20">
            <a:extLst>
              <a:ext uri="{FF2B5EF4-FFF2-40B4-BE49-F238E27FC236}">
                <a16:creationId xmlns:a16="http://schemas.microsoft.com/office/drawing/2014/main" id="{E7AE003C-DEAD-682C-A47F-5A6932A66B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4228" y="4661513"/>
            <a:ext cx="5740400" cy="495209"/>
          </a:xfrm>
          <a:prstGeom prst="rect">
            <a:avLst/>
          </a:prstGeom>
        </p:spPr>
        <p:txBody>
          <a:bodyPr/>
          <a:lstStyle>
            <a:lvl1pPr>
              <a:buNone/>
              <a:defRPr sz="3200" b="1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&lt;Name&gt;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C5C0A8B7-7F5A-BD4E-1212-6D03D03670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44228" y="5286866"/>
            <a:ext cx="5765800" cy="311755"/>
          </a:xfrm>
          <a:prstGeom prst="rect">
            <a:avLst/>
          </a:prstGeom>
        </p:spPr>
        <p:txBody>
          <a:bodyPr/>
          <a:lstStyle>
            <a:lvl1pPr>
              <a:buNone/>
              <a:defRPr sz="1800" b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&lt;Title&gt;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5352CB3E-008E-72FE-7A68-82A2E7258C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4228" y="5663862"/>
            <a:ext cx="5765800" cy="311755"/>
          </a:xfrm>
          <a:prstGeom prst="rect">
            <a:avLst/>
          </a:prstGeom>
        </p:spPr>
        <p:txBody>
          <a:bodyPr/>
          <a:lstStyle>
            <a:lvl1pPr>
              <a:buNone/>
              <a:defRPr sz="1800" b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buNone/>
              <a:defRPr>
                <a:latin typeface="Aptos" panose="020B0004020202020204" pitchFamily="34" charset="0"/>
              </a:defRPr>
            </a:lvl2pPr>
            <a:lvl3pPr>
              <a:buNone/>
              <a:defRPr>
                <a:latin typeface="Aptos" panose="020B0004020202020204" pitchFamily="34" charset="0"/>
              </a:defRPr>
            </a:lvl3pPr>
            <a:lvl4pPr>
              <a:buNone/>
              <a:defRPr>
                <a:latin typeface="Aptos" panose="020B0004020202020204" pitchFamily="34" charset="0"/>
              </a:defRPr>
            </a:lvl4pPr>
            <a:lvl5pPr>
              <a:buNone/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en-US"/>
              <a:t>&lt;Email&gt;   |   &lt;phone&gt;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1E43F5-1564-E687-0DEF-5FB0D0A402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273" y="708415"/>
            <a:ext cx="2813769" cy="503959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55B63833-F760-AF78-5D84-AAFED00F32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0273" y="2847617"/>
            <a:ext cx="6708775" cy="874712"/>
          </a:xfrm>
          <a:prstGeom prst="rect">
            <a:avLst/>
          </a:prstGeom>
        </p:spPr>
        <p:txBody>
          <a:bodyPr/>
          <a:lstStyle>
            <a:lvl1pPr>
              <a:buNone/>
              <a:defRPr sz="54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B1AF1110-7345-78C2-837D-5837AD4540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0272" y="3922198"/>
            <a:ext cx="6708775" cy="413308"/>
          </a:xfrm>
          <a:prstGeom prst="rect">
            <a:avLst/>
          </a:prstGeom>
        </p:spPr>
        <p:txBody>
          <a:bodyPr/>
          <a:lstStyle>
            <a:lvl1pPr>
              <a:buNone/>
              <a:defRPr sz="2000" b="1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5847808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31B64-9255-4B59-8E67-505002C801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130" y="91862"/>
            <a:ext cx="11149739" cy="159061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92595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8060B56B-51EF-686D-A3F6-A2C1D1A726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519"/>
            <a:ext cx="12192000" cy="6816481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58F8ED2-56BA-8D40-EE91-CC275AF8DDC0}"/>
              </a:ext>
            </a:extLst>
          </p:cNvPr>
          <p:cNvSpPr/>
          <p:nvPr userDrawn="1"/>
        </p:nvSpPr>
        <p:spPr>
          <a:xfrm>
            <a:off x="0" y="-4899"/>
            <a:ext cx="12192000" cy="6862899"/>
          </a:xfrm>
          <a:prstGeom prst="rect">
            <a:avLst/>
          </a:prstGeom>
          <a:solidFill>
            <a:schemeClr val="bg1">
              <a:alpha val="7501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786F8A-3E19-7B34-3D83-CB5B56A009E5}"/>
              </a:ext>
            </a:extLst>
          </p:cNvPr>
          <p:cNvSpPr/>
          <p:nvPr userDrawn="1"/>
        </p:nvSpPr>
        <p:spPr>
          <a:xfrm>
            <a:off x="0" y="0"/>
            <a:ext cx="4107976" cy="6858000"/>
          </a:xfrm>
          <a:prstGeom prst="rect">
            <a:avLst/>
          </a:prstGeom>
          <a:solidFill>
            <a:srgbClr val="573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A31B64-9255-4B59-8E67-505002C801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259" y="1582057"/>
            <a:ext cx="2791625" cy="369388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23137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,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7EEE7E04-AD31-4D87-BF9C-30F558E3050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915117" y="2359745"/>
            <a:ext cx="3273089" cy="449825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13E97B1-CDE1-40D9-B205-577F7D9490B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18911" y="0"/>
            <a:ext cx="3273089" cy="2359745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DAC723-4A6B-42E7-B974-B469F2F514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900" y="767110"/>
            <a:ext cx="7924154" cy="1134015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57396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A0FC094-42C7-40FD-A438-63BC3F635F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3900" y="2303463"/>
            <a:ext cx="7924800" cy="412273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28090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content, 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BA8D28D-A674-476A-99F5-01FBE17999C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44" y="0"/>
            <a:ext cx="437224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DAC723-4A6B-42E7-B974-B469F2F514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7262" y="798106"/>
            <a:ext cx="6783738" cy="1163589"/>
          </a:xfr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EB6FDF4-8889-44F0-BF79-CC99AF41FC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7613" y="2351088"/>
            <a:ext cx="6783387" cy="38735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34458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, 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BA8D28D-A674-476A-99F5-01FBE17999C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19756" y="0"/>
            <a:ext cx="437224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DAC723-4A6B-42E7-B974-B469F2F514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7821" y="762938"/>
            <a:ext cx="6783738" cy="1163589"/>
          </a:xfr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EB6FDF4-8889-44F0-BF79-CC99AF41FC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8172" y="2315920"/>
            <a:ext cx="6783387" cy="38735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6343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 (2), 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BA8D28D-A674-476A-99F5-01FBE17999C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30903" y="0"/>
            <a:ext cx="5061097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DAC723-4A6B-42E7-B974-B469F2F514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7821" y="762938"/>
            <a:ext cx="6059841" cy="1163589"/>
          </a:xfr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EB6FDF4-8889-44F0-BF79-CC99AF41FC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8173" y="2315920"/>
            <a:ext cx="6059490" cy="257260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AA0D15B-7C70-41FB-BC93-53E9F679F6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7075" y="5175250"/>
            <a:ext cx="6059488" cy="1325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72062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C6DC8CA-9736-4508-BB9F-33F58E31AE1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28088" y="2251075"/>
            <a:ext cx="3363912" cy="4602163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52DB0D-4548-4245-8638-7B3911A91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261" y="609999"/>
            <a:ext cx="7873140" cy="1078124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6824281-5B22-4B33-AB60-B9C3236F6B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28088" y="0"/>
            <a:ext cx="3363912" cy="22510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034B737-A11C-4967-9E94-803BAD40B72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23900" y="2444750"/>
            <a:ext cx="7810500" cy="3938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6742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content,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11AD8917-BD67-476E-8C27-5242C00BB97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19943" y="0"/>
            <a:ext cx="4072059" cy="2657475"/>
          </a:xfrm>
        </p:spPr>
        <p:txBody>
          <a:bodyPr/>
          <a:lstStyle/>
          <a:p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CCC8ED1-085F-4A3D-900E-0E7975699BDD}"/>
              </a:ext>
            </a:extLst>
          </p:cNvPr>
          <p:cNvCxnSpPr>
            <a:cxnSpLocks/>
          </p:cNvCxnSpPr>
          <p:nvPr userDrawn="1"/>
        </p:nvCxnSpPr>
        <p:spPr>
          <a:xfrm>
            <a:off x="4987235" y="3398962"/>
            <a:ext cx="0" cy="2733356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002B47E-D6A7-4346-846F-7B7885004A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72059" cy="265747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10F29F61-01FF-4E13-80C6-2EB3FBB676E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72058" y="-1"/>
            <a:ext cx="4047885" cy="2657475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17A369-2E8D-4E47-B1B0-C04293A740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900" y="3429000"/>
            <a:ext cx="4047884" cy="2703317"/>
          </a:xfrm>
        </p:spPr>
        <p:txBody>
          <a:bodyPr anchor="ctr"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F58DAB9-C363-48B8-A5E9-7BBCA8F39A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30813" y="3429000"/>
            <a:ext cx="6237287" cy="2703513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797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31B64-9255-4B59-8E67-505002C801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03753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- Brighter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30D444-ED19-AB77-C2EE-42A68F6882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519"/>
            <a:ext cx="12192000" cy="68164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3D8788-DBFD-A833-4046-1797DE897306}"/>
              </a:ext>
            </a:extLst>
          </p:cNvPr>
          <p:cNvSpPr/>
          <p:nvPr userDrawn="1"/>
        </p:nvSpPr>
        <p:spPr>
          <a:xfrm>
            <a:off x="0" y="-4899"/>
            <a:ext cx="12192000" cy="6862899"/>
          </a:xfrm>
          <a:prstGeom prst="rect">
            <a:avLst/>
          </a:prstGeom>
          <a:solidFill>
            <a:schemeClr val="bg1">
              <a:alpha val="7501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9490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- Darker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B2F795-1A74-A2E7-5447-1449A75518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164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AB113C4-BD1C-80A6-D39F-5AE6F9E7CB0B}"/>
              </a:ext>
            </a:extLst>
          </p:cNvPr>
          <p:cNvSpPr/>
          <p:nvPr userDrawn="1"/>
        </p:nvSpPr>
        <p:spPr>
          <a:xfrm>
            <a:off x="0" y="0"/>
            <a:ext cx="12192000" cy="6862899"/>
          </a:xfrm>
          <a:prstGeom prst="rect">
            <a:avLst/>
          </a:prstGeom>
          <a:solidFill>
            <a:srgbClr val="F2F2F2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20433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1C475-2969-40F2-9D09-7F04927CB7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7780" y="566171"/>
            <a:ext cx="5683219" cy="1019510"/>
          </a:xfrm>
        </p:spPr>
        <p:txBody>
          <a:bodyPr anchor="ctr"/>
          <a:lstStyle>
            <a:lvl1pPr>
              <a:defRPr>
                <a:solidFill>
                  <a:srgbClr val="57396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F5613E7-46D5-4449-9D04-63A64909B67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44195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4BC555B-0B99-4305-B816-0DC34C41DDD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27780" y="2160358"/>
            <a:ext cx="5715000" cy="3529379"/>
          </a:xfrm>
        </p:spPr>
        <p:txBody>
          <a:bodyPr/>
          <a:lstStyle>
            <a:lvl1pPr>
              <a:buClr>
                <a:srgbClr val="7D8978"/>
              </a:buClr>
              <a:defRPr/>
            </a:lvl1pPr>
            <a:lvl2pPr>
              <a:buClr>
                <a:srgbClr val="7D8978"/>
              </a:buClr>
              <a:defRPr/>
            </a:lvl2pPr>
            <a:lvl3pPr>
              <a:buClr>
                <a:srgbClr val="7D8978"/>
              </a:buClr>
              <a:defRPr/>
            </a:lvl3pPr>
            <a:lvl4pPr>
              <a:buClr>
                <a:srgbClr val="7D8978"/>
              </a:buClr>
              <a:defRPr/>
            </a:lvl4pPr>
            <a:lvl5pPr>
              <a:buClr>
                <a:srgbClr val="7D8978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74179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31B64-9255-4B59-8E67-505002C801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1260" y="127488"/>
            <a:ext cx="11149739" cy="159061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5292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88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lang="en-US" sz="3200" b="1" kern="1200" dirty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40">
          <p15:clr>
            <a:srgbClr val="F26B43"/>
          </p15:clr>
        </p15:guide>
        <p15:guide id="4" pos="74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0024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  <p:sldLayoutId id="2147483703" r:id="rId23"/>
    <p:sldLayoutId id="2147483704" r:id="rId24"/>
    <p:sldLayoutId id="2147483705" r:id="rId25"/>
    <p:sldLayoutId id="2147483706" r:id="rId26"/>
    <p:sldLayoutId id="2147483707" r:id="rId27"/>
    <p:sldLayoutId id="2147483708" r:id="rId28"/>
    <p:sldLayoutId id="2147483709" r:id="rId29"/>
    <p:sldLayoutId id="2147483710" r:id="rId30"/>
  </p:sldLayoutIdLst>
  <p:hf sldNum="0" hdr="0" ftr="0" dt="0"/>
  <p:txStyles>
    <p:titleStyle>
      <a:lvl1pPr algn="ctr" defTabSz="914377" rtl="0" eaLnBrk="1" latinLnBrk="0" hangingPunct="1">
        <a:lnSpc>
          <a:spcPct val="80000"/>
        </a:lnSpc>
        <a:spcBef>
          <a:spcPct val="0"/>
        </a:spcBef>
        <a:buNone/>
        <a:defRPr lang="en-US" sz="3200" b="1" kern="1200" dirty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189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4377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0">
          <p15:clr>
            <a:srgbClr val="F26B43"/>
          </p15:clr>
        </p15:guide>
        <p15:guide id="2" pos="5120">
          <p15:clr>
            <a:srgbClr val="F26B43"/>
          </p15:clr>
        </p15:guide>
        <p15:guide id="3" pos="320">
          <p15:clr>
            <a:srgbClr val="F26B43"/>
          </p15:clr>
        </p15:guide>
        <p15:guide id="4" pos="992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B4D73F-2B29-F2EF-7C02-61FAAC929B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519"/>
            <a:ext cx="12192000" cy="68164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3E0B16-92DD-6382-C044-F2F4E2A36812}"/>
              </a:ext>
            </a:extLst>
          </p:cNvPr>
          <p:cNvSpPr/>
          <p:nvPr userDrawn="1"/>
        </p:nvSpPr>
        <p:spPr>
          <a:xfrm>
            <a:off x="-14068" y="41519"/>
            <a:ext cx="12192000" cy="6862899"/>
          </a:xfrm>
          <a:prstGeom prst="rect">
            <a:avLst/>
          </a:prstGeom>
          <a:solidFill>
            <a:schemeClr val="bg1">
              <a:alpha val="7501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611FAF-5C41-C6A4-F648-3DAD0B10C03A}"/>
              </a:ext>
            </a:extLst>
          </p:cNvPr>
          <p:cNvSpPr/>
          <p:nvPr userDrawn="1"/>
        </p:nvSpPr>
        <p:spPr>
          <a:xfrm>
            <a:off x="-14068" y="0"/>
            <a:ext cx="12220136" cy="1789042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FE42106A-52F8-FC14-C3CA-F98E61F4E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30" y="99212"/>
            <a:ext cx="11149739" cy="15906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AAB6325-2D1C-CB4D-15DE-C1DEE7139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130" y="2233853"/>
            <a:ext cx="11430000" cy="39734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333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lang="en-US" sz="3200" b="1" kern="1200" dirty="0">
          <a:solidFill>
            <a:srgbClr val="57396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D8978"/>
        </a:buClr>
        <a:buFont typeface="Wingdings" panose="05000000000000000000" pitchFamily="2" charset="2"/>
        <a:buChar char="§"/>
        <a:defRPr sz="20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D8978"/>
        </a:buClr>
        <a:buFont typeface="Wingdings" panose="05000000000000000000" pitchFamily="2" charset="2"/>
        <a:buChar char="§"/>
        <a:defRPr sz="18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D8978"/>
        </a:buClr>
        <a:buFont typeface="Wingdings" panose="05000000000000000000" pitchFamily="2" charset="2"/>
        <a:buChar char="§"/>
        <a:defRPr sz="16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D8978"/>
        </a:buClr>
        <a:buFont typeface="Wingdings" panose="05000000000000000000" pitchFamily="2" charset="2"/>
        <a:buChar char="§"/>
        <a:defRPr sz="14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D8978"/>
        </a:buClr>
        <a:buFont typeface="Wingdings" panose="05000000000000000000" pitchFamily="2" charset="2"/>
        <a:buChar char="§"/>
        <a:defRPr sz="14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40">
          <p15:clr>
            <a:srgbClr val="F26B43"/>
          </p15:clr>
        </p15:guide>
        <p15:guide id="4" pos="74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3900" y="823937"/>
            <a:ext cx="11087100" cy="116358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2273084"/>
            <a:ext cx="11087100" cy="34839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6007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rgbClr val="57396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D8978"/>
        </a:buClr>
        <a:buFont typeface="Wingdings" panose="05000000000000000000" pitchFamily="2" charset="2"/>
        <a:buChar char="§"/>
        <a:defRPr sz="20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D8978"/>
        </a:buClr>
        <a:buFont typeface="Wingdings" panose="05000000000000000000" pitchFamily="2" charset="2"/>
        <a:buChar char="§"/>
        <a:defRPr sz="18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D8978"/>
        </a:buClr>
        <a:buFont typeface="Wingdings" panose="05000000000000000000" pitchFamily="2" charset="2"/>
        <a:buChar char="§"/>
        <a:defRPr sz="16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D8978"/>
        </a:buClr>
        <a:buFont typeface="Wingdings" panose="05000000000000000000" pitchFamily="2" charset="2"/>
        <a:buChar char="§"/>
        <a:defRPr sz="14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D8978"/>
        </a:buClr>
        <a:buFont typeface="Wingdings" panose="05000000000000000000" pitchFamily="2" charset="2"/>
        <a:buChar char="§"/>
        <a:defRPr sz="14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40">
          <p15:clr>
            <a:srgbClr val="F26B43"/>
          </p15:clr>
        </p15:guide>
        <p15:guide id="4" pos="74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B4D73F-2B29-F2EF-7C02-61FAAC929B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519"/>
            <a:ext cx="12192000" cy="68164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3E0B16-92DD-6382-C044-F2F4E2A36812}"/>
              </a:ext>
            </a:extLst>
          </p:cNvPr>
          <p:cNvSpPr/>
          <p:nvPr userDrawn="1"/>
        </p:nvSpPr>
        <p:spPr>
          <a:xfrm>
            <a:off x="0" y="-4899"/>
            <a:ext cx="12192000" cy="6862899"/>
          </a:xfrm>
          <a:prstGeom prst="rect">
            <a:avLst/>
          </a:prstGeom>
          <a:solidFill>
            <a:srgbClr val="F2F2F2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EC873C-2D95-C683-AA51-D6E6E0737A5D}"/>
              </a:ext>
            </a:extLst>
          </p:cNvPr>
          <p:cNvSpPr/>
          <p:nvPr userDrawn="1"/>
        </p:nvSpPr>
        <p:spPr>
          <a:xfrm>
            <a:off x="0" y="0"/>
            <a:ext cx="12192000" cy="1789042"/>
          </a:xfrm>
          <a:prstGeom prst="rect">
            <a:avLst/>
          </a:prstGeom>
          <a:solidFill>
            <a:srgbClr val="5739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FE42106A-52F8-FC14-C3CA-F98E61F4E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30" y="99212"/>
            <a:ext cx="11149739" cy="15906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AAB6325-2D1C-CB4D-15DE-C1DEE7139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130" y="2233853"/>
            <a:ext cx="11430000" cy="39734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7183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lang="en-US" sz="3200" b="1" kern="1200" dirty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D8978"/>
        </a:buClr>
        <a:buFont typeface="Wingdings" panose="05000000000000000000" pitchFamily="2" charset="2"/>
        <a:buChar char="§"/>
        <a:defRPr sz="20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D8978"/>
        </a:buClr>
        <a:buFont typeface="Wingdings" panose="05000000000000000000" pitchFamily="2" charset="2"/>
        <a:buChar char="§"/>
        <a:defRPr sz="18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D8978"/>
        </a:buClr>
        <a:buFont typeface="Wingdings" panose="05000000000000000000" pitchFamily="2" charset="2"/>
        <a:buChar char="§"/>
        <a:defRPr sz="16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D8978"/>
        </a:buClr>
        <a:buFont typeface="Wingdings" panose="05000000000000000000" pitchFamily="2" charset="2"/>
        <a:buChar char="§"/>
        <a:defRPr sz="14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D8978"/>
        </a:buClr>
        <a:buFont typeface="Wingdings" panose="05000000000000000000" pitchFamily="2" charset="2"/>
        <a:buChar char="§"/>
        <a:defRPr sz="1400" kern="1200">
          <a:solidFill>
            <a:schemeClr val="tx2">
              <a:lumMod val="90000"/>
              <a:lumOff val="1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40">
          <p15:clr>
            <a:srgbClr val="F26B43"/>
          </p15:clr>
        </p15:guide>
        <p15:guide id="4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6.xml"/><Relationship Id="rId6" Type="http://schemas.openxmlformats.org/officeDocument/2006/relationships/hyperlink" Target="https://app.wishbone.pet/land/spxcorporation" TargetMode="External"/><Relationship Id="rId5" Type="http://schemas.openxmlformats.org/officeDocument/2006/relationships/hyperlink" Target="mailto:help@wishbone.pet" TargetMode="Externa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AD70A6B-00B4-E925-403D-F8197CFFA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0273" y="2326355"/>
            <a:ext cx="8584869" cy="1600186"/>
          </a:xfrm>
        </p:spPr>
        <p:txBody>
          <a:bodyPr/>
          <a:lstStyle/>
          <a:p>
            <a:r>
              <a:rPr lang="en-US" dirty="0"/>
              <a:t>The pet benefits</a:t>
            </a:r>
          </a:p>
          <a:p>
            <a:r>
              <a:rPr lang="en-US" dirty="0"/>
              <a:t>you’ve been wishing for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7F06F10-D3C6-4392-850E-4A40631D37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2027 Plan Year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0FB080-E68E-6ECB-1459-A06597F1E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4129" y="4453015"/>
            <a:ext cx="1848578" cy="76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81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7ADEECFC-E480-4B83-9AC1-778E5829F0F4}"/>
              </a:ext>
            </a:extLst>
          </p:cNvPr>
          <p:cNvSpPr/>
          <p:nvPr/>
        </p:nvSpPr>
        <p:spPr>
          <a:xfrm>
            <a:off x="6176681" y="2280254"/>
            <a:ext cx="4497611" cy="28899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D59915-A88E-437A-9696-F978B33E4AB3}"/>
              </a:ext>
            </a:extLst>
          </p:cNvPr>
          <p:cNvSpPr/>
          <p:nvPr/>
        </p:nvSpPr>
        <p:spPr>
          <a:xfrm>
            <a:off x="1317812" y="2280254"/>
            <a:ext cx="4497611" cy="28899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7945D9E-5445-42C7-B26B-F7A9F3BA533C}"/>
              </a:ext>
            </a:extLst>
          </p:cNvPr>
          <p:cNvSpPr/>
          <p:nvPr/>
        </p:nvSpPr>
        <p:spPr>
          <a:xfrm>
            <a:off x="6165795" y="5121084"/>
            <a:ext cx="4497611" cy="983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2DA8DAF-6DD2-4FDF-BEEF-B40119756CB5}"/>
              </a:ext>
            </a:extLst>
          </p:cNvPr>
          <p:cNvSpPr/>
          <p:nvPr/>
        </p:nvSpPr>
        <p:spPr>
          <a:xfrm>
            <a:off x="1317812" y="5121086"/>
            <a:ext cx="4497611" cy="98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32BD7C9-3F86-3AFD-C40E-974C0B271F3A}"/>
              </a:ext>
            </a:extLst>
          </p:cNvPr>
          <p:cNvSpPr txBox="1">
            <a:spLocks/>
          </p:cNvSpPr>
          <p:nvPr/>
        </p:nvSpPr>
        <p:spPr>
          <a:xfrm>
            <a:off x="1317812" y="4051344"/>
            <a:ext cx="4497611" cy="115176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lang="en-US" sz="220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Discounts on veterinary care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2F8236E3-C89A-8A56-40F5-BB21E7B8C57B}"/>
              </a:ext>
            </a:extLst>
          </p:cNvPr>
          <p:cNvSpPr txBox="1">
            <a:spLocks/>
          </p:cNvSpPr>
          <p:nvPr/>
        </p:nvSpPr>
        <p:spPr>
          <a:xfrm>
            <a:off x="6187567" y="4051344"/>
            <a:ext cx="4486725" cy="99437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lang="en-US" sz="220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Discounts on pet food, 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i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prescriptions, and more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07504BF-7BF7-124A-39A6-DAABD5CFA97C}"/>
              </a:ext>
            </a:extLst>
          </p:cNvPr>
          <p:cNvSpPr txBox="1">
            <a:spLocks/>
          </p:cNvSpPr>
          <p:nvPr/>
        </p:nvSpPr>
        <p:spPr>
          <a:xfrm>
            <a:off x="435126" y="5535710"/>
            <a:ext cx="11321747" cy="37268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D8978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D8978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D8978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D8978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D8978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chemeClr val="accent1"/>
                </a:solidFill>
                <a:latin typeface="Arial"/>
                <a:cs typeface="Arial"/>
              </a:rPr>
              <a:t>Maximize your pet care savings by enrolling in both plans!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688683-8976-D60D-3E11-F9E142E785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1407" y="2838414"/>
            <a:ext cx="2250420" cy="7081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DAF6F9-15E5-2284-E412-3CA21E360E9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3716" y="2940419"/>
            <a:ext cx="1983539" cy="680275"/>
          </a:xfrm>
          <a:prstGeom prst="rect">
            <a:avLst/>
          </a:prstGeom>
        </p:spPr>
      </p:pic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0C9FD9C6-A0F0-4855-91D4-F2576DD7A19E}"/>
              </a:ext>
            </a:extLst>
          </p:cNvPr>
          <p:cNvSpPr txBox="1">
            <a:spLocks/>
          </p:cNvSpPr>
          <p:nvPr/>
        </p:nvSpPr>
        <p:spPr>
          <a:xfrm>
            <a:off x="561909" y="1089000"/>
            <a:ext cx="11068180" cy="742847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3600" b="1" kern="1200">
                <a:solidFill>
                  <a:schemeClr val="tx2"/>
                </a:solidFill>
                <a:latin typeface="Georgia" panose="02040502050405020303" pitchFamily="18" charset="0"/>
                <a:ea typeface="+mn-ea"/>
                <a:cs typeface="Arial" panose="020B0604020202020204" pitchFamily="34" charset="0"/>
              </a:defRPr>
            </a:lvl1pPr>
            <a:lvl2pPr marL="45718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37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Your pet benefit offerings</a:t>
            </a:r>
          </a:p>
        </p:txBody>
      </p:sp>
    </p:spTree>
    <p:extLst>
      <p:ext uri="{BB962C8B-B14F-4D97-AF65-F5344CB8AC3E}">
        <p14:creationId xmlns:p14="http://schemas.microsoft.com/office/powerpoint/2010/main" val="2602510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BF075F3-2299-48F4-61E6-1D96ABD1FC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Why pet benefits</a:t>
            </a:r>
          </a:p>
        </p:txBody>
      </p:sp>
    </p:spTree>
    <p:extLst>
      <p:ext uri="{BB962C8B-B14F-4D97-AF65-F5344CB8AC3E}">
        <p14:creationId xmlns:p14="http://schemas.microsoft.com/office/powerpoint/2010/main" val="1101486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8EC60161-97A7-7D04-30AB-7AB99779C8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Pets are family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7024D58E-81E7-C712-68D0-BD28C5D25B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b="1" dirty="0">
                <a:latin typeface="Aptos" panose="020B0004020202020204" pitchFamily="34" charset="0"/>
              </a:rPr>
              <a:t>Your pets are part of your family, and you’ll do anything to keep them happy and healthy.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D57F0991-66E5-CE5C-1B4A-10900DCDFE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45%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4F411BB1-1BC0-FD6F-EB3D-3D71722163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65%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6EA73696-C513-4159-2209-3E44B984AA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44%</a:t>
            </a:r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0D268230-3DE3-C72E-059E-B3A8725A5B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5140" y="3588568"/>
            <a:ext cx="3088645" cy="1200328"/>
          </a:xfrm>
        </p:spPr>
        <p:txBody>
          <a:bodyPr/>
          <a:lstStyle/>
          <a:p>
            <a:pPr marL="0" indent="0"/>
            <a:r>
              <a:rPr lang="en-US" dirty="0"/>
              <a:t>of pet parents spend as much or more money for their pets' health expenses as their own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4385D906-7F16-8238-ACD8-A6060766A6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73845" y="3588568"/>
            <a:ext cx="3088645" cy="1200328"/>
          </a:xfrm>
        </p:spPr>
        <p:txBody>
          <a:bodyPr numCol="1"/>
          <a:lstStyle/>
          <a:p>
            <a:pPr marL="0" indent="0"/>
            <a:r>
              <a:rPr lang="en-US" dirty="0"/>
              <a:t>of pet owners spoil their pets daily, with over half spoiling their pets "24/7"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EADC4DFD-572F-AB5C-9EB6-1F7EABBAF0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31556" y="3588568"/>
            <a:ext cx="3088645" cy="1200328"/>
          </a:xfrm>
        </p:spPr>
        <p:txBody>
          <a:bodyPr/>
          <a:lstStyle/>
          <a:p>
            <a:pPr marL="0" indent="0"/>
            <a:r>
              <a:rPr lang="en-US" dirty="0"/>
              <a:t>of pet owners celebrate their pet's birthday with a birthday bash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CB5BCF-3E67-FB35-4E91-64CF8979FB94}"/>
              </a:ext>
            </a:extLst>
          </p:cNvPr>
          <p:cNvSpPr txBox="1"/>
          <p:nvPr/>
        </p:nvSpPr>
        <p:spPr>
          <a:xfrm>
            <a:off x="953073" y="4687125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3B38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1D081C-06AF-3CB9-FA15-8206C9E8E638}"/>
              </a:ext>
            </a:extLst>
          </p:cNvPr>
          <p:cNvSpPr txBox="1"/>
          <p:nvPr/>
        </p:nvSpPr>
        <p:spPr>
          <a:xfrm>
            <a:off x="4724397" y="4687125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3B38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Zesty Paws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28641B-97FC-D028-5DBC-2E09BD8D8BBC}"/>
              </a:ext>
            </a:extLst>
          </p:cNvPr>
          <p:cNvSpPr txBox="1"/>
          <p:nvPr/>
        </p:nvSpPr>
        <p:spPr>
          <a:xfrm>
            <a:off x="8495721" y="4688344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3B38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Zesty Paws</a:t>
            </a:r>
          </a:p>
        </p:txBody>
      </p:sp>
    </p:spTree>
    <p:extLst>
      <p:ext uri="{BB962C8B-B14F-4D97-AF65-F5344CB8AC3E}">
        <p14:creationId xmlns:p14="http://schemas.microsoft.com/office/powerpoint/2010/main" val="1225290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8CDB8-1B76-98E1-DBF7-842D4E74A77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1888" y="2445102"/>
            <a:ext cx="2661853" cy="2551209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3600" dirty="0">
                <a:solidFill>
                  <a:schemeClr val="tx2"/>
                </a:solidFill>
                <a:latin typeface="Georgia" panose="02040502050405020303" pitchFamily="18" charset="0"/>
                <a:cs typeface="Arial"/>
              </a:rPr>
              <a:t>Pet care costs grew ~70% in two years</a:t>
            </a:r>
            <a:endParaRPr lang="en-US" sz="3600" dirty="0">
              <a:solidFill>
                <a:schemeClr val="tx2"/>
              </a:solidFill>
              <a:latin typeface="Georgia" panose="0204050205040502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CFD83-9350-C0D4-5F7E-C84B91B69AE5}"/>
              </a:ext>
            </a:extLst>
          </p:cNvPr>
          <p:cNvSpPr txBox="1">
            <a:spLocks/>
          </p:cNvSpPr>
          <p:nvPr/>
        </p:nvSpPr>
        <p:spPr>
          <a:xfrm>
            <a:off x="4439610" y="4921474"/>
            <a:ext cx="7092396" cy="956652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solidFill>
                  <a:schemeClr val="tx1"/>
                </a:solidFill>
                <a:latin typeface="Aptos" panose="020B0004020202020204" pitchFamily="34" charset="0"/>
                <a:cs typeface="Arial"/>
              </a:rPr>
              <a:t>It's harder than ever to afford quality veterinary care 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solidFill>
                  <a:schemeClr val="tx1"/>
                </a:solidFill>
                <a:latin typeface="Aptos" panose="020B0004020202020204" pitchFamily="34" charset="0"/>
                <a:cs typeface="Arial"/>
              </a:rPr>
              <a:t>with 63% of pet parents not prepared for a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solidFill>
                  <a:schemeClr val="tx1"/>
                </a:solidFill>
                <a:latin typeface="Aptos" panose="020B0004020202020204" pitchFamily="34" charset="0"/>
                <a:cs typeface="Arial"/>
              </a:rPr>
              <a:t>$500 emergency expense</a:t>
            </a:r>
            <a:endParaRPr lang="en-US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3E498E-9053-617D-3297-C9013DB4B2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2847" y="893934"/>
            <a:ext cx="3396218" cy="35705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33C6E3-7274-C02E-7BE6-4E1742C7958F}"/>
              </a:ext>
            </a:extLst>
          </p:cNvPr>
          <p:cNvSpPr txBox="1"/>
          <p:nvPr/>
        </p:nvSpPr>
        <p:spPr>
          <a:xfrm>
            <a:off x="8993032" y="3528739"/>
            <a:ext cx="166809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$2000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095391F5-DC68-504E-C21D-9E877714B513}"/>
              </a:ext>
            </a:extLst>
          </p:cNvPr>
          <p:cNvSpPr txBox="1">
            <a:spLocks/>
          </p:cNvSpPr>
          <p:nvPr/>
        </p:nvSpPr>
        <p:spPr>
          <a:xfrm>
            <a:off x="8122154" y="3990404"/>
            <a:ext cx="3409852" cy="73924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spcAft>
                <a:spcPct val="0"/>
              </a:spcAft>
              <a:buClr>
                <a:srgbClr val="00AFAA"/>
              </a:buClr>
              <a:buNone/>
              <a:defRPr/>
            </a:pPr>
            <a:r>
              <a:rPr lang="en-US" sz="1600" dirty="0">
                <a:solidFill>
                  <a:schemeClr val="tx1"/>
                </a:solidFill>
                <a:latin typeface="Aptos" panose="020B0004020202020204" pitchFamily="34" charset="0"/>
                <a:cs typeface="Arial"/>
              </a:rPr>
              <a:t>a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verage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 spent per pet per year</a:t>
            </a:r>
            <a:br>
              <a:rPr lang="en-US" sz="1600" dirty="0">
                <a:solidFill>
                  <a:schemeClr val="tx1"/>
                </a:solidFill>
                <a:latin typeface="Aptos" panose="020B0004020202020204" pitchFamily="34" charset="0"/>
                <a:cs typeface="Arial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(not including emergencies)</a:t>
            </a:r>
            <a:endParaRPr lang="en-US" sz="18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A011D9-B524-11E0-D131-6EAADE592627}"/>
              </a:ext>
            </a:extLst>
          </p:cNvPr>
          <p:cNvSpPr txBox="1"/>
          <p:nvPr/>
        </p:nvSpPr>
        <p:spPr>
          <a:xfrm>
            <a:off x="4678713" y="1141706"/>
            <a:ext cx="259536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$800-$1500 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AE7CAA45-7D0B-50FB-AC2A-9E34425C5DA2}"/>
              </a:ext>
            </a:extLst>
          </p:cNvPr>
          <p:cNvSpPr txBox="1">
            <a:spLocks/>
          </p:cNvSpPr>
          <p:nvPr/>
        </p:nvSpPr>
        <p:spPr>
          <a:xfrm>
            <a:off x="4190013" y="1548299"/>
            <a:ext cx="3572760" cy="4616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FAA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</a:rPr>
              <a:t>average emergency vet bill</a:t>
            </a: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FAA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ABB59C-CDCF-3456-6A8B-B7E24425971F}"/>
              </a:ext>
            </a:extLst>
          </p:cNvPr>
          <p:cNvSpPr txBox="1"/>
          <p:nvPr/>
        </p:nvSpPr>
        <p:spPr>
          <a:xfrm>
            <a:off x="5243935" y="5877596"/>
            <a:ext cx="5475111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i="1" dirty="0">
                <a:latin typeface="Aptos" panose="020B0004020202020204" pitchFamily="34" charset="0"/>
                <a:cs typeface="Arial" panose="020B0604020202020204" pitchFamily="34" charset="0"/>
              </a:rPr>
              <a:t>Global market insights from 2020-2022, CNBC</a:t>
            </a:r>
          </a:p>
        </p:txBody>
      </p:sp>
    </p:spTree>
    <p:extLst>
      <p:ext uri="{BB962C8B-B14F-4D97-AF65-F5344CB8AC3E}">
        <p14:creationId xmlns:p14="http://schemas.microsoft.com/office/powerpoint/2010/main" val="2217543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425627-3DC8-8A7E-BD1C-5B93116CE3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Pet Assure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2E75B8-94F8-3594-2CF1-521BD0B137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Affordable care for every pet family</a:t>
            </a:r>
          </a:p>
        </p:txBody>
      </p:sp>
    </p:spTree>
    <p:extLst>
      <p:ext uri="{BB962C8B-B14F-4D97-AF65-F5344CB8AC3E}">
        <p14:creationId xmlns:p14="http://schemas.microsoft.com/office/powerpoint/2010/main" val="338650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18E724-9EF3-8110-A706-8D48CBD39D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PET ASSURE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03154-E086-7E09-623E-FE63168C38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Veterinary discount plan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9492F-4DA5-0D62-6EFF-13AE50BE1D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pets are eligible, even elderly pets and pets with pre-existing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Participating veterinarians in all 50 states and Puerto Rico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as an alternative or addition to pet insurance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Includes 24/7 Lost Pet Recovery Service from </a:t>
            </a:r>
            <a:r>
              <a:rPr lang="en-US" dirty="0" err="1"/>
              <a:t>ThePetTag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Single Pet: $8/month</a:t>
            </a:r>
          </a:p>
          <a:p>
            <a:r>
              <a:rPr lang="en-US" b="1" dirty="0"/>
              <a:t>Family Plan (2+ Pets): $11/month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17A4EF-F480-6A52-9E1B-A2BE4C6251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517" y="106334"/>
            <a:ext cx="958584" cy="30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326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C19949-FDA3-1F18-AFF9-6552A03E25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PET ASSURE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A2A02-FA0F-C6FA-06FC-F9D29FC418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How it works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96D2C-664C-6045-5406-7AA798CC41C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 your digital ID card through the Pet Assure app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Show your card to any participating veterinarian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Receive an instant 25% discount on all in-house medical services at every appointment</a:t>
            </a:r>
          </a:p>
          <a:p>
            <a:pPr marL="0" indent="0"/>
            <a:endParaRPr lang="en-US" dirty="0"/>
          </a:p>
          <a:p>
            <a:pPr marL="0" indent="0"/>
            <a:r>
              <a:rPr lang="en-US" b="1" dirty="0"/>
              <a:t>It’s as simple as that!</a:t>
            </a:r>
          </a:p>
          <a:p>
            <a:pPr marL="0" indent="0"/>
            <a:r>
              <a:rPr lang="en-US" dirty="0"/>
              <a:t>Pet Assure is not insurance. It’s a discount that your vet gives at the time of service. There are no forms to fill out, no waiting for reimbursements, and no denials of coverage.</a:t>
            </a:r>
          </a:p>
          <a:p>
            <a:pPr marL="0" indent="0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4222E2-FAE5-3905-1405-154FD6C4C5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517" y="106334"/>
            <a:ext cx="958584" cy="30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68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EAAB156-78D6-C817-4CC0-1204042947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PET ASSURE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6065A1-43A0-25A5-B821-CEFA063B20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Lost pet recovery service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F11BD-FB31-C968-5A39-FB86D0732E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pets with a collar are eligible to receive an ID tag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 your pet goes missing, the finder scans the tag to access the information you provide in your online profile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special scanners necessary, just a smartphone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Instantly update contact information online, even after your pet goes missing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A14A43-2941-73FD-C23F-869AA05F0A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517" y="106334"/>
            <a:ext cx="958584" cy="30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205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87E51C-1E17-6BDB-2C35-A48B74A6D5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PetPlus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304C9-2022-915A-A975-CBA83AAEE6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Quality products for your pet. Savings for you.</a:t>
            </a:r>
          </a:p>
        </p:txBody>
      </p:sp>
    </p:spTree>
    <p:extLst>
      <p:ext uri="{BB962C8B-B14F-4D97-AF65-F5344CB8AC3E}">
        <p14:creationId xmlns:p14="http://schemas.microsoft.com/office/powerpoint/2010/main" val="2216681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5D5140-D65C-6316-840E-B19D41B4B3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PETPLUS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159832-5ABE-921A-54C3-569F52B62F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Pet product discount plan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3FB276A-EAD2-4928-18B1-01741E72A5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Receive members-only pricing (up to 40% off) on your pet’s prescriptions, preventatives, food, treats, and more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Shipping is always free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Most prescriptions can be picked up at participating pharmacies, including CVS, Walmart, and other independent CVS Caremark® pharmacies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 dogs and cats are eligible, regardless of age, breed, or 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r>
              <a:rPr lang="en-US" b="1" dirty="0"/>
              <a:t>Single Cat/Dog: $3.50/month</a:t>
            </a:r>
          </a:p>
          <a:p>
            <a:pPr marL="0" indent="0"/>
            <a:r>
              <a:rPr lang="en-US" b="1" dirty="0"/>
              <a:t>Family Plan (2+ Cats/Dogs): $7.50/month</a:t>
            </a:r>
          </a:p>
        </p:txBody>
      </p:sp>
    </p:spTree>
    <p:extLst>
      <p:ext uri="{BB962C8B-B14F-4D97-AF65-F5344CB8AC3E}">
        <p14:creationId xmlns:p14="http://schemas.microsoft.com/office/powerpoint/2010/main" val="1781194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EA0D57-67A3-EBF6-406B-F96256CCD2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PETPLUS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A7D19B-3A49-A3D6-D39C-B4C5B13D29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How it works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66597-D1F1-EAD7-83A6-AA440103A0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indent="0"/>
            <a:r>
              <a:rPr lang="en-US" b="1" dirty="0"/>
              <a:t>Shop Online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Shop for your pet’s favorite products at </a:t>
            </a:r>
            <a:r>
              <a:rPr lang="en-US" dirty="0" err="1"/>
              <a:t>PetCareRx.com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Savings are automatically applied at checkout and shipping is always free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PetPlus</a:t>
            </a:r>
            <a:r>
              <a:rPr lang="en-US" dirty="0"/>
              <a:t> will confirm prescriptions with your vet on your behalf</a:t>
            </a:r>
          </a:p>
          <a:p>
            <a:pPr marL="0" indent="0"/>
            <a:endParaRPr lang="en-US" dirty="0"/>
          </a:p>
          <a:p>
            <a:pPr marL="0" indent="0"/>
            <a:r>
              <a:rPr lang="en-US" b="1" dirty="0"/>
              <a:t>Pick-up In Store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Ask your vet for a written prescription for your pet’s medication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Present your pet’s prescription and </a:t>
            </a:r>
            <a:r>
              <a:rPr lang="en-US" dirty="0" err="1"/>
              <a:t>PetPlus</a:t>
            </a:r>
            <a:r>
              <a:rPr lang="en-US" dirty="0"/>
              <a:t> Rx card at any network pharmacy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pharmacist will fill your pet’s prescription and </a:t>
            </a:r>
            <a:r>
              <a:rPr lang="en-US" dirty="0" err="1"/>
              <a:t>PetPlus</a:t>
            </a:r>
            <a:r>
              <a:rPr lang="en-US" dirty="0"/>
              <a:t> will charge your credit card on file at the listed member rate</a:t>
            </a:r>
          </a:p>
          <a:p>
            <a:pPr marL="0" indent="0"/>
            <a:endParaRPr lang="en-US" dirty="0"/>
          </a:p>
          <a:p>
            <a:pPr marL="0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093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3365CA-03C1-96C7-4A79-7565D97419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PETPLUS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6E9B54-F112-BFAE-F6AC-76ECACD6D2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24/7 pet telehealth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1E9D0-62FD-EBB8-1701-42BA97F95A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Included with every </a:t>
            </a:r>
            <a:r>
              <a:rPr lang="en-US" dirty="0" err="1"/>
              <a:t>PetPlus</a:t>
            </a:r>
            <a:r>
              <a:rPr lang="en-US" dirty="0"/>
              <a:t> membership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Connect with a vet 24 hours a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Staffed exclusively by licensed veterinarians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Receive answers to urgent questions about your pet’s health, wellness, behavior and more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Reduces unnecessary vet visits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out-of-pocket costs or extra fees</a:t>
            </a:r>
          </a:p>
        </p:txBody>
      </p:sp>
    </p:spTree>
    <p:extLst>
      <p:ext uri="{BB962C8B-B14F-4D97-AF65-F5344CB8AC3E}">
        <p14:creationId xmlns:p14="http://schemas.microsoft.com/office/powerpoint/2010/main" val="3991998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9A161C5-E06A-09CD-1EF4-0DBA40297B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070" y="2522209"/>
            <a:ext cx="10585860" cy="30153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B21339-6742-6B83-5B0C-319B062A20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1422" y="5362103"/>
            <a:ext cx="1649155" cy="518965"/>
          </a:xfrm>
          <a:prstGeom prst="rect">
            <a:avLst/>
          </a:prstGeom>
        </p:spPr>
      </p:pic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D17C525A-D573-43BB-513B-10BEB573D2C3}"/>
              </a:ext>
            </a:extLst>
          </p:cNvPr>
          <p:cNvSpPr txBox="1">
            <a:spLocks/>
          </p:cNvSpPr>
          <p:nvPr/>
        </p:nvSpPr>
        <p:spPr>
          <a:xfrm>
            <a:off x="561909" y="1435845"/>
            <a:ext cx="11068180" cy="742847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3600" b="1" kern="1200">
                <a:solidFill>
                  <a:schemeClr val="tx2"/>
                </a:solidFill>
                <a:latin typeface="Georgia" panose="02040502050405020303" pitchFamily="18" charset="0"/>
                <a:ea typeface="+mn-ea"/>
                <a:cs typeface="Arial" panose="020B0604020202020204" pitchFamily="34" charset="0"/>
              </a:defRPr>
            </a:lvl1pPr>
            <a:lvl2pPr marL="45718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37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Pet Assure makes saving easy</a:t>
            </a:r>
          </a:p>
        </p:txBody>
      </p:sp>
    </p:spTree>
    <p:extLst>
      <p:ext uri="{BB962C8B-B14F-4D97-AF65-F5344CB8AC3E}">
        <p14:creationId xmlns:p14="http://schemas.microsoft.com/office/powerpoint/2010/main" val="2137153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9A161C5-E06A-09CD-1EF4-0DBA40297B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070" y="2522209"/>
            <a:ext cx="10585860" cy="3015342"/>
          </a:xfrm>
          <a:prstGeom prst="rect">
            <a:avLst/>
          </a:prstGeom>
        </p:spPr>
      </p:pic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401DCCA6-64CD-AFAE-7AA8-FAD2D1A284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0539" y="5351407"/>
            <a:ext cx="1330922" cy="459375"/>
          </a:xfrm>
          <a:prstGeom prst="rect">
            <a:avLst/>
          </a:prstGeom>
        </p:spPr>
      </p:pic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3E94D0B5-D36A-9350-02BE-B099B4EE5509}"/>
              </a:ext>
            </a:extLst>
          </p:cNvPr>
          <p:cNvSpPr txBox="1">
            <a:spLocks/>
          </p:cNvSpPr>
          <p:nvPr/>
        </p:nvSpPr>
        <p:spPr>
          <a:xfrm>
            <a:off x="561909" y="1435845"/>
            <a:ext cx="11068180" cy="742847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3600" b="1" kern="1200">
                <a:solidFill>
                  <a:schemeClr val="tx2"/>
                </a:solidFill>
                <a:latin typeface="Georgia" panose="02040502050405020303" pitchFamily="18" charset="0"/>
                <a:ea typeface="+mn-ea"/>
                <a:cs typeface="Arial" panose="020B0604020202020204" pitchFamily="34" charset="0"/>
              </a:defRPr>
            </a:lvl1pPr>
            <a:lvl2pPr marL="45718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37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Enjoy big savings with </a:t>
            </a:r>
            <a:r>
              <a:rPr lang="en-US" dirty="0" err="1"/>
              <a:t>PetPlus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15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D4038E8-2F1F-0F95-CBD2-2464C1A3D42E}"/>
              </a:ext>
            </a:extLst>
          </p:cNvPr>
          <p:cNvSpPr/>
          <p:nvPr/>
        </p:nvSpPr>
        <p:spPr>
          <a:xfrm>
            <a:off x="561909" y="4864537"/>
            <a:ext cx="6368616" cy="132399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597EBE-8C40-465C-B008-0E47EBD70F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28" r="10085"/>
          <a:stretch>
            <a:fillRect/>
          </a:stretch>
        </p:blipFill>
        <p:spPr>
          <a:xfrm>
            <a:off x="8056671" y="1089000"/>
            <a:ext cx="3212521" cy="5769000"/>
          </a:xfrm>
          <a:prstGeom prst="rect">
            <a:avLst/>
          </a:prstGeom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3374792-D1C8-C479-B449-532807D3540D}"/>
              </a:ext>
            </a:extLst>
          </p:cNvPr>
          <p:cNvSpPr txBox="1">
            <a:spLocks/>
          </p:cNvSpPr>
          <p:nvPr/>
        </p:nvSpPr>
        <p:spPr>
          <a:xfrm>
            <a:off x="1141765" y="3627252"/>
            <a:ext cx="1969022" cy="68893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600" b="1" dirty="0">
                <a:latin typeface="Arial"/>
                <a:cs typeface="Arial"/>
              </a:rPr>
              <a:t>Discounts on</a:t>
            </a:r>
            <a:br>
              <a:rPr lang="en-US" sz="1600" b="1" dirty="0"/>
            </a:br>
            <a:r>
              <a:rPr lang="en-US" sz="1600" b="1" dirty="0">
                <a:latin typeface="Arial"/>
                <a:cs typeface="Arial"/>
              </a:rPr>
              <a:t>veterinary care</a:t>
            </a:r>
            <a:endParaRPr lang="en-US" sz="16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470174-8E0E-253D-FF27-C72EDD3E72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0735" y="2816417"/>
            <a:ext cx="1671081" cy="525865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C25F1B5-D8C0-FAC9-AFEF-4DC53A34C202}"/>
              </a:ext>
            </a:extLst>
          </p:cNvPr>
          <p:cNvSpPr txBox="1">
            <a:spLocks/>
          </p:cNvSpPr>
          <p:nvPr/>
        </p:nvSpPr>
        <p:spPr>
          <a:xfrm>
            <a:off x="3796858" y="3636820"/>
            <a:ext cx="2409235" cy="126470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Discounts on food, </a:t>
            </a:r>
            <a:b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prescriptions</a:t>
            </a: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, &amp;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812E556E-D392-C3F1-5F0D-406655C686D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4270" y="2835662"/>
            <a:ext cx="1554413" cy="5365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7F428F-A64D-4EBB-D4FD-A04DF36AFA56}"/>
              </a:ext>
            </a:extLst>
          </p:cNvPr>
          <p:cNvSpPr txBox="1"/>
          <p:nvPr/>
        </p:nvSpPr>
        <p:spPr>
          <a:xfrm>
            <a:off x="698217" y="5584703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400" b="1" dirty="0">
                <a:solidFill>
                  <a:schemeClr val="bg1"/>
                </a:solidFill>
              </a:rPr>
              <a:t>QUESTIONS:  </a:t>
            </a:r>
            <a:r>
              <a:rPr lang="en-US" sz="1400" dirty="0" err="1">
                <a:solidFill>
                  <a:srgbClr val="000000"/>
                </a:solidFill>
                <a:latin typeface="Aptos" panose="020B0004020202020204" pitchFamily="34" charset="0"/>
                <a:hlinkClick r:id="rId5"/>
              </a:rPr>
              <a:t>help@wishbone.pet</a:t>
            </a:r>
            <a:r>
              <a:rPr lang="en-US" sz="1400" dirty="0">
                <a:solidFill>
                  <a:srgbClr val="000000"/>
                </a:solidFill>
                <a:latin typeface="Aptos" panose="020B0004020202020204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| (800) 887-5708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723EB3-D3AF-9F36-C261-A6896DE132B4}"/>
              </a:ext>
            </a:extLst>
          </p:cNvPr>
          <p:cNvSpPr txBox="1"/>
          <p:nvPr/>
        </p:nvSpPr>
        <p:spPr>
          <a:xfrm>
            <a:off x="561909" y="5166172"/>
            <a:ext cx="63686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400" b="1" dirty="0">
                <a:solidFill>
                  <a:schemeClr val="bg1"/>
                </a:solidFill>
              </a:rPr>
              <a:t>ENROLL:  </a:t>
            </a:r>
            <a:r>
              <a:rPr lang="en-US" sz="1400" dirty="0">
                <a:solidFill>
                  <a:schemeClr val="bg1"/>
                </a:solidFill>
                <a:hlinkClick r:id="rId6"/>
              </a:rPr>
              <a:t>https://app.wishbone.pet/land/spxcorporation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2976A923-5032-BE0E-C60E-6D97BB2C7C7B}"/>
              </a:ext>
            </a:extLst>
          </p:cNvPr>
          <p:cNvSpPr txBox="1">
            <a:spLocks/>
          </p:cNvSpPr>
          <p:nvPr/>
        </p:nvSpPr>
        <p:spPr>
          <a:xfrm>
            <a:off x="561909" y="1479477"/>
            <a:ext cx="6943535" cy="1264709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3600" b="1" kern="1200">
                <a:solidFill>
                  <a:schemeClr val="tx2"/>
                </a:solidFill>
                <a:latin typeface="Georgia" panose="02040502050405020303" pitchFamily="18" charset="0"/>
                <a:ea typeface="+mn-ea"/>
                <a:cs typeface="Arial" panose="020B0604020202020204" pitchFamily="34" charset="0"/>
              </a:defRPr>
            </a:lvl1pPr>
            <a:lvl2pPr marL="45718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37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dirty="0"/>
              <a:t>Enroll in pet benefits today</a:t>
            </a:r>
          </a:p>
        </p:txBody>
      </p:sp>
    </p:spTree>
    <p:extLst>
      <p:ext uri="{BB962C8B-B14F-4D97-AF65-F5344CB8AC3E}">
        <p14:creationId xmlns:p14="http://schemas.microsoft.com/office/powerpoint/2010/main" val="3215538930"/>
      </p:ext>
    </p:extLst>
  </p:cSld>
  <p:clrMapOvr>
    <a:masterClrMapping/>
  </p:clrMapOvr>
</p:sld>
</file>

<file path=ppt/theme/theme1.xml><?xml version="1.0" encoding="utf-8"?>
<a:theme xmlns:a="http://schemas.openxmlformats.org/drawingml/2006/main" name="1_Blank">
  <a:themeElements>
    <a:clrScheme name="PBS 2024">
      <a:dk1>
        <a:srgbClr val="231F20"/>
      </a:dk1>
      <a:lt1>
        <a:srgbClr val="FFFFFF"/>
      </a:lt1>
      <a:dk2>
        <a:srgbClr val="231F20"/>
      </a:dk2>
      <a:lt2>
        <a:srgbClr val="E3D5E7"/>
      </a:lt2>
      <a:accent1>
        <a:srgbClr val="573861"/>
      </a:accent1>
      <a:accent2>
        <a:srgbClr val="51614B"/>
      </a:accent2>
      <a:accent3>
        <a:srgbClr val="7D8978"/>
      </a:accent3>
      <a:accent4>
        <a:srgbClr val="FEC143"/>
      </a:accent4>
      <a:accent5>
        <a:srgbClr val="8B5A91"/>
      </a:accent5>
      <a:accent6>
        <a:srgbClr val="FFFBEC"/>
      </a:accent6>
      <a:hlink>
        <a:srgbClr val="573861"/>
      </a:hlink>
      <a:folHlink>
        <a:srgbClr val="57386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ishbone 2026">
  <a:themeElements>
    <a:clrScheme name="Wishbone 2026">
      <a:dk1>
        <a:srgbClr val="302A2E"/>
      </a:dk1>
      <a:lt1>
        <a:srgbClr val="FFFFFF"/>
      </a:lt1>
      <a:dk2>
        <a:srgbClr val="594F57"/>
      </a:dk2>
      <a:lt2>
        <a:srgbClr val="FEFDFB"/>
      </a:lt2>
      <a:accent1>
        <a:srgbClr val="006165"/>
      </a:accent1>
      <a:accent2>
        <a:srgbClr val="27A29E"/>
      </a:accent2>
      <a:accent3>
        <a:srgbClr val="A5CC6B"/>
      </a:accent3>
      <a:accent4>
        <a:srgbClr val="FFB7B8"/>
      </a:accent4>
      <a:accent5>
        <a:srgbClr val="FA6445"/>
      </a:accent5>
      <a:accent6>
        <a:srgbClr val="F8F3EC"/>
      </a:accent6>
      <a:hlink>
        <a:srgbClr val="FA6445"/>
      </a:hlink>
      <a:folHlink>
        <a:srgbClr val="27A2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Wishbone 2026 PPT Template" id="{8EFFD151-4BF2-8D4F-B9D0-1C99F66199FE}" vid="{5FD31DF3-0371-2942-B346-6875EEDC96D0}"/>
    </a:ext>
  </a:extLst>
</a:theme>
</file>

<file path=ppt/theme/theme3.xml><?xml version="1.0" encoding="utf-8"?>
<a:theme xmlns:a="http://schemas.openxmlformats.org/drawingml/2006/main" name="Grey Bar Top - Fabric Texture 001">
  <a:themeElements>
    <a:clrScheme name="PBS 2024">
      <a:dk1>
        <a:srgbClr val="231F20"/>
      </a:dk1>
      <a:lt1>
        <a:srgbClr val="FFFFFF"/>
      </a:lt1>
      <a:dk2>
        <a:srgbClr val="231F20"/>
      </a:dk2>
      <a:lt2>
        <a:srgbClr val="E3D5E7"/>
      </a:lt2>
      <a:accent1>
        <a:srgbClr val="573861"/>
      </a:accent1>
      <a:accent2>
        <a:srgbClr val="51614B"/>
      </a:accent2>
      <a:accent3>
        <a:srgbClr val="7D8978"/>
      </a:accent3>
      <a:accent4>
        <a:srgbClr val="FEC143"/>
      </a:accent4>
      <a:accent5>
        <a:srgbClr val="8B5A91"/>
      </a:accent5>
      <a:accent6>
        <a:srgbClr val="FFFBEC"/>
      </a:accent6>
      <a:hlink>
        <a:srgbClr val="573861"/>
      </a:hlink>
      <a:folHlink>
        <a:srgbClr val="57386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BS - Slides with Pictures Built In">
  <a:themeElements>
    <a:clrScheme name="PBS 2024">
      <a:dk1>
        <a:srgbClr val="231F20"/>
      </a:dk1>
      <a:lt1>
        <a:srgbClr val="FFFFFF"/>
      </a:lt1>
      <a:dk2>
        <a:srgbClr val="231F20"/>
      </a:dk2>
      <a:lt2>
        <a:srgbClr val="E3D5E7"/>
      </a:lt2>
      <a:accent1>
        <a:srgbClr val="573861"/>
      </a:accent1>
      <a:accent2>
        <a:srgbClr val="51614B"/>
      </a:accent2>
      <a:accent3>
        <a:srgbClr val="7D8978"/>
      </a:accent3>
      <a:accent4>
        <a:srgbClr val="FEC143"/>
      </a:accent4>
      <a:accent5>
        <a:srgbClr val="8B5A91"/>
      </a:accent5>
      <a:accent6>
        <a:srgbClr val="FFFBEC"/>
      </a:accent6>
      <a:hlink>
        <a:srgbClr val="573861"/>
      </a:hlink>
      <a:folHlink>
        <a:srgbClr val="57386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BS" id="{F5B6481A-9803-4282-9D45-4E80682BA418}" vid="{04A3558B-02DE-4710-9680-A9EE3CBCBDAC}"/>
    </a:ext>
  </a:extLst>
</a:theme>
</file>

<file path=ppt/theme/theme5.xml><?xml version="1.0" encoding="utf-8"?>
<a:theme xmlns:a="http://schemas.openxmlformats.org/drawingml/2006/main" name="Purple Bar Top - Fabric Texture 001">
  <a:themeElements>
    <a:clrScheme name="PBS 2024">
      <a:dk1>
        <a:srgbClr val="231F20"/>
      </a:dk1>
      <a:lt1>
        <a:srgbClr val="FFFFFF"/>
      </a:lt1>
      <a:dk2>
        <a:srgbClr val="231F20"/>
      </a:dk2>
      <a:lt2>
        <a:srgbClr val="E3D5E7"/>
      </a:lt2>
      <a:accent1>
        <a:srgbClr val="573861"/>
      </a:accent1>
      <a:accent2>
        <a:srgbClr val="51614B"/>
      </a:accent2>
      <a:accent3>
        <a:srgbClr val="7D8978"/>
      </a:accent3>
      <a:accent4>
        <a:srgbClr val="FEC143"/>
      </a:accent4>
      <a:accent5>
        <a:srgbClr val="8B5A91"/>
      </a:accent5>
      <a:accent6>
        <a:srgbClr val="FFFBEC"/>
      </a:accent6>
      <a:hlink>
        <a:srgbClr val="573861"/>
      </a:hlink>
      <a:folHlink>
        <a:srgbClr val="57386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95EBD9C21C0146B91E3173BBC92323" ma:contentTypeVersion="29" ma:contentTypeDescription="Create a new document." ma:contentTypeScope="" ma:versionID="06deea2428135ebb582ef3fd43d7a917">
  <xsd:schema xmlns:xsd="http://www.w3.org/2001/XMLSchema" xmlns:xs="http://www.w3.org/2001/XMLSchema" xmlns:p="http://schemas.microsoft.com/office/2006/metadata/properties" xmlns:ns2="13d3292b-0296-4ca4-9121-4ba6985f4051" xmlns:ns3="b5affb6f-060b-454b-a424-a9d4c4875762" targetNamespace="http://schemas.microsoft.com/office/2006/metadata/properties" ma:root="true" ma:fieldsID="05c688a1439757847496cefd21a9e085" ns2:_="" ns3:_="">
    <xsd:import namespace="13d3292b-0296-4ca4-9121-4ba6985f4051"/>
    <xsd:import namespace="b5affb6f-060b-454b-a424-a9d4c4875762"/>
    <xsd:element name="properties">
      <xsd:complexType>
        <xsd:sequence>
          <xsd:element name="documentManagement">
            <xsd:complexType>
              <xsd:all>
                <xsd:element ref="ns2:Weblink" minOccurs="0"/>
                <xsd:element ref="ns2:P_x0020_Drive_x0020_Link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Folder" minOccurs="0"/>
                <xsd:element ref="ns2:2894ace4-710b-4387-b44c-d9a0151ebac7CountryOrRegion" minOccurs="0"/>
                <xsd:element ref="ns2:2894ace4-710b-4387-b44c-d9a0151ebac7State" minOccurs="0"/>
                <xsd:element ref="ns2:2894ace4-710b-4387-b44c-d9a0151ebac7City" minOccurs="0"/>
                <xsd:element ref="ns2:2894ace4-710b-4387-b44c-d9a0151ebac7PostalCode" minOccurs="0"/>
                <xsd:element ref="ns2:2894ace4-710b-4387-b44c-d9a0151ebac7Street" minOccurs="0"/>
                <xsd:element ref="ns2:2894ace4-710b-4387-b44c-d9a0151ebac7GeoLoc" minOccurs="0"/>
                <xsd:element ref="ns2:2894ace4-710b-4387-b44c-d9a0151ebac7DispNam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d3292b-0296-4ca4-9121-4ba6985f4051" elementFormDefault="qualified">
    <xsd:import namespace="http://schemas.microsoft.com/office/2006/documentManagement/types"/>
    <xsd:import namespace="http://schemas.microsoft.com/office/infopath/2007/PartnerControls"/>
    <xsd:element name="Weblink" ma:index="8" nillable="true" ma:displayName="Weblink" ma:format="Hyperlink" ma:internalName="Web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P_x0020_Drive_x0020_Link" ma:index="9" nillable="true" ma:displayName="P Drive Link" ma:format="Dropdown" ma:internalName="P_x0020_Drive_x0020_Link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e664c96-0c5e-4fc8-a230-5886d063a5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Folder" ma:index="26" nillable="true" ma:displayName="Folder" ma:format="Dropdown" ma:internalName="Folder">
      <xsd:simpleType>
        <xsd:restriction base="dms:Unknown"/>
      </xsd:simpleType>
    </xsd:element>
    <xsd:element name="2894ace4-710b-4387-b44c-d9a0151ebac7CountryOrRegion" ma:index="27" nillable="true" ma:displayName="Folder: Country/Region" ma:internalName="CountryOrRegion" ma:readOnly="true">
      <xsd:simpleType>
        <xsd:restriction base="dms:Text"/>
      </xsd:simpleType>
    </xsd:element>
    <xsd:element name="2894ace4-710b-4387-b44c-d9a0151ebac7State" ma:index="28" nillable="true" ma:displayName="Folder: State" ma:internalName="State" ma:readOnly="true">
      <xsd:simpleType>
        <xsd:restriction base="dms:Text"/>
      </xsd:simpleType>
    </xsd:element>
    <xsd:element name="2894ace4-710b-4387-b44c-d9a0151ebac7City" ma:index="29" nillable="true" ma:displayName="Folder: City" ma:internalName="City" ma:readOnly="true">
      <xsd:simpleType>
        <xsd:restriction base="dms:Text"/>
      </xsd:simpleType>
    </xsd:element>
    <xsd:element name="2894ace4-710b-4387-b44c-d9a0151ebac7PostalCode" ma:index="30" nillable="true" ma:displayName="Folder: Postal Code" ma:internalName="PostalCode" ma:readOnly="true">
      <xsd:simpleType>
        <xsd:restriction base="dms:Text"/>
      </xsd:simpleType>
    </xsd:element>
    <xsd:element name="2894ace4-710b-4387-b44c-d9a0151ebac7Street" ma:index="31" nillable="true" ma:displayName="Folder: Street" ma:internalName="Street" ma:readOnly="true">
      <xsd:simpleType>
        <xsd:restriction base="dms:Text"/>
      </xsd:simpleType>
    </xsd:element>
    <xsd:element name="2894ace4-710b-4387-b44c-d9a0151ebac7GeoLoc" ma:index="32" nillable="true" ma:displayName="Folder: Coordinates" ma:internalName="GeoLoc" ma:readOnly="true">
      <xsd:simpleType>
        <xsd:restriction base="dms:Unknown"/>
      </xsd:simpleType>
    </xsd:element>
    <xsd:element name="2894ace4-710b-4387-b44c-d9a0151ebac7DispName" ma:index="33" nillable="true" ma:displayName="Folder: Name" ma:internalName="DispName" ma:readOnly="true">
      <xsd:simpleType>
        <xsd:restriction base="dms:Text"/>
      </xsd:simpleType>
    </xsd:element>
    <xsd:element name="MediaServiceObjectDetectorVersions" ma:index="3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affb6f-060b-454b-a424-a9d4c487576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f37203e6-7ce6-4cf6-9a8d-4364f292b059}" ma:internalName="TaxCatchAll" ma:showField="CatchAllData" ma:web="b5affb6f-060b-454b-a424-a9d4c48757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9BE6A2F-24FB-49C2-AE31-76778C75C8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DC3957-987C-4F39-B64C-FA1EADF294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d3292b-0296-4ca4-9121-4ba6985f4051"/>
    <ds:schemaRef ds:uri="b5affb6f-060b-454b-a424-a9d4c48757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2761</TotalTime>
  <Words>682</Words>
  <Application>Microsoft Office PowerPoint</Application>
  <PresentationFormat>Widescreen</PresentationFormat>
  <Paragraphs>94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Aptos</vt:lpstr>
      <vt:lpstr>Arial</vt:lpstr>
      <vt:lpstr>Calibri Light</vt:lpstr>
      <vt:lpstr>Georgia</vt:lpstr>
      <vt:lpstr>Wingdings</vt:lpstr>
      <vt:lpstr>1_Blank</vt:lpstr>
      <vt:lpstr>Wishbone 2026</vt:lpstr>
      <vt:lpstr>Grey Bar Top - Fabric Texture 001</vt:lpstr>
      <vt:lpstr>PBS - Slides with Pictures Built In</vt:lpstr>
      <vt:lpstr>Purple Bar Top - Fabric Texture 001</vt:lpstr>
      <vt:lpstr>PowerPoint Presentation</vt:lpstr>
      <vt:lpstr>PowerPoint Presentation</vt:lpstr>
      <vt:lpstr>PowerPoint Presentation</vt:lpstr>
      <vt:lpstr>PowerPoint Presentation</vt:lpstr>
      <vt:lpstr>Pet care costs grew ~70% in two years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 benefits your pets will love</dc:title>
  <dc:creator>Becky Schaen</dc:creator>
  <cp:lastModifiedBy>Victoria Sparacello</cp:lastModifiedBy>
  <cp:revision>27</cp:revision>
  <dcterms:created xsi:type="dcterms:W3CDTF">2024-07-26T13:27:04Z</dcterms:created>
  <dcterms:modified xsi:type="dcterms:W3CDTF">2026-09-02T16:29:44Z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0x0101006D95EBD9C21C0146B91E3173BBC92323</vt:lpwstr>
  </property>
</Properties>
</file>