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modernComment_7FFE57FC_8BFED086.xml" ContentType="application/vnd.ms-powerpoint.comments+xml"/>
  <Override PartName="/ppt/notesSlides/notesSlide6.xml" ContentType="application/vnd.openxmlformats-officedocument.presentationml.notesSlide+xml"/>
  <Override PartName="/ppt/comments/modernComment_7FFE57E1_876BD4DE.xml" ContentType="application/vnd.ms-powerpoint.comments+xml"/>
  <Override PartName="/ppt/notesSlides/notesSlide7.xml" ContentType="application/vnd.openxmlformats-officedocument.presentationml.notesSlide+xml"/>
  <Override PartName="/ppt/comments/modernComment_7FFE57ED_7814C06E.xml" ContentType="application/vnd.ms-powerpoint.comments+xml"/>
  <Override PartName="/ppt/notesSlides/notesSlide8.xml" ContentType="application/vnd.openxmlformats-officedocument.presentationml.notesSlide+xml"/>
  <Override PartName="/ppt/comments/modernComment_165_83EEDDB2.xml" ContentType="application/vnd.ms-powerpoint.comments+xml"/>
  <Override PartName="/ppt/notesSlides/notesSlide9.xml" ContentType="application/vnd.openxmlformats-officedocument.presentationml.notesSlide+xml"/>
  <Override PartName="/ppt/comments/modernComment_7FFE57FD_200C2056.xml" ContentType="application/vnd.ms-powerpoint.comments+xml"/>
  <Override PartName="/ppt/notesSlides/notesSlide10.xml" ContentType="application/vnd.openxmlformats-officedocument.presentationml.notesSlide+xml"/>
  <Override PartName="/ppt/comments/modernComment_7FFE57E2_BA29715E.xml" ContentType="application/vnd.ms-powerpoint.comment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omments/modernComment_7FFE57EE_C4970BC1.xml" ContentType="application/vnd.ms-powerpoint.comment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s/modernComment_7FFE578A_AEDD549E.xml" ContentType="application/vnd.ms-powerpoint.comment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omments/modernComment_18D_24E89492.xml" ContentType="application/vnd.ms-powerpoint.comment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omments/modernComment_7FFE57D8_92BCEE6.xml" ContentType="application/vnd.ms-powerpoint.comment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omments/modernComment_7FFE5789_70128E82.xml" ContentType="application/vnd.ms-powerpoint.comments+xml"/>
  <Override PartName="/ppt/notesSlides/notesSlide24.xml" ContentType="application/vnd.openxmlformats-officedocument.presentationml.notesSlide+xml"/>
  <Override PartName="/ppt/comments/modernComment_7FFE57CE_F5FF5121.xml" ContentType="application/vnd.ms-powerpoint.comment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omments/modernComment_7FFE57DA_46DD4148.xml" ContentType="application/vnd.ms-powerpoint.comment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omments/modernComment_7FFE5800_AECD5DBC.xml" ContentType="application/vnd.ms-powerpoint.comments+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comments/modernComment_7FFE57CF_B02FF205.xml" ContentType="application/vnd.ms-powerpoint.comments+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comments/modernComment_7FFE57F1_3F8097F1.xml" ContentType="application/vnd.ms-powerpoint.comments+xml"/>
  <Override PartName="/ppt/notesSlides/notesSlide66.xml" ContentType="application/vnd.openxmlformats-officedocument.presentationml.notesSlide+xml"/>
  <Override PartName="/ppt/comments/modernComment_7FFE57F2_3E8168E.xml" ContentType="application/vnd.ms-powerpoint.comments+xml"/>
  <Override PartName="/ppt/notesSlides/notesSlide67.xml" ContentType="application/vnd.openxmlformats-officedocument.presentationml.notesSlide+xml"/>
  <Override PartName="/ppt/comments/modernComment_7FFE57F0_4D51267C.xml" ContentType="application/vnd.ms-powerpoint.comments+xml"/>
  <Override PartName="/ppt/notesSlides/notesSlide68.xml" ContentType="application/vnd.openxmlformats-officedocument.presentationml.notesSlide+xml"/>
  <Override PartName="/ppt/comments/modernComment_7FFE5802_ED71C0AB.xml" ContentType="application/vnd.ms-powerpoint.comments+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comments/modernComment_7FFE57F6_61386A9C.xml" ContentType="application/vnd.ms-powerpoint.comments+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4"/>
    <p:sldMasterId id="2147483686" r:id="rId5"/>
    <p:sldMasterId id="2147483751" r:id="rId6"/>
  </p:sldMasterIdLst>
  <p:notesMasterIdLst>
    <p:notesMasterId r:id="rId88"/>
  </p:notesMasterIdLst>
  <p:handoutMasterIdLst>
    <p:handoutMasterId r:id="rId89"/>
  </p:handoutMasterIdLst>
  <p:sldIdLst>
    <p:sldId id="2147375096" r:id="rId7"/>
    <p:sldId id="2147375097" r:id="rId8"/>
    <p:sldId id="2147375098" r:id="rId9"/>
    <p:sldId id="2147375099" r:id="rId10"/>
    <p:sldId id="2147375100" r:id="rId11"/>
    <p:sldId id="2147375073" r:id="rId12"/>
    <p:sldId id="2147375085" r:id="rId13"/>
    <p:sldId id="357" r:id="rId14"/>
    <p:sldId id="2147375101" r:id="rId15"/>
    <p:sldId id="2147375074" r:id="rId16"/>
    <p:sldId id="2147374979" r:id="rId17"/>
    <p:sldId id="2147375086" r:id="rId18"/>
    <p:sldId id="2147374990" r:id="rId19"/>
    <p:sldId id="2147374986" r:id="rId20"/>
    <p:sldId id="2147375102" r:id="rId21"/>
    <p:sldId id="397" r:id="rId22"/>
    <p:sldId id="2147374980" r:id="rId23"/>
    <p:sldId id="2147375064" r:id="rId24"/>
    <p:sldId id="2146845853" r:id="rId25"/>
    <p:sldId id="2147374981" r:id="rId26"/>
    <p:sldId id="2147375028" r:id="rId27"/>
    <p:sldId id="2147375029" r:id="rId28"/>
    <p:sldId id="2147374985" r:id="rId29"/>
    <p:sldId id="2147375054" r:id="rId30"/>
    <p:sldId id="322" r:id="rId31"/>
    <p:sldId id="2147375003" r:id="rId32"/>
    <p:sldId id="2147375066" r:id="rId33"/>
    <p:sldId id="2147374991" r:id="rId34"/>
    <p:sldId id="2146845857" r:id="rId35"/>
    <p:sldId id="2147374992" r:id="rId36"/>
    <p:sldId id="2147375006" r:id="rId37"/>
    <p:sldId id="2147375058" r:id="rId38"/>
    <p:sldId id="2147375024" r:id="rId39"/>
    <p:sldId id="2147375025" r:id="rId40"/>
    <p:sldId id="2147375034" r:id="rId41"/>
    <p:sldId id="2147375059" r:id="rId42"/>
    <p:sldId id="2147375104" r:id="rId43"/>
    <p:sldId id="2147374996" r:id="rId44"/>
    <p:sldId id="2147375036" r:id="rId45"/>
    <p:sldId id="2147374998" r:id="rId46"/>
    <p:sldId id="2147375035" r:id="rId47"/>
    <p:sldId id="2147374997" r:id="rId48"/>
    <p:sldId id="2147375114" r:id="rId49"/>
    <p:sldId id="2147375001" r:id="rId50"/>
    <p:sldId id="2147375002" r:id="rId51"/>
    <p:sldId id="2147375037" r:id="rId52"/>
    <p:sldId id="2147374999" r:id="rId53"/>
    <p:sldId id="2147375113" r:id="rId54"/>
    <p:sldId id="2147375115" r:id="rId55"/>
    <p:sldId id="2147375047" r:id="rId56"/>
    <p:sldId id="2147375050" r:id="rId57"/>
    <p:sldId id="2147375055" r:id="rId58"/>
    <p:sldId id="2147375112" r:id="rId59"/>
    <p:sldId id="2147375051" r:id="rId60"/>
    <p:sldId id="2147375052" r:id="rId61"/>
    <p:sldId id="2147375071" r:id="rId62"/>
    <p:sldId id="2147375111" r:id="rId63"/>
    <p:sldId id="2147375053" r:id="rId64"/>
    <p:sldId id="2147375110" r:id="rId65"/>
    <p:sldId id="2147375057" r:id="rId66"/>
    <p:sldId id="2147375109" r:id="rId67"/>
    <p:sldId id="2147375077" r:id="rId68"/>
    <p:sldId id="2147375069" r:id="rId69"/>
    <p:sldId id="2147375070" r:id="rId70"/>
    <p:sldId id="2147375105" r:id="rId71"/>
    <p:sldId id="2147375089" r:id="rId72"/>
    <p:sldId id="2147375090" r:id="rId73"/>
    <p:sldId id="2147375088" r:id="rId74"/>
    <p:sldId id="2147375106" r:id="rId75"/>
    <p:sldId id="2147375007" r:id="rId76"/>
    <p:sldId id="2147375103" r:id="rId77"/>
    <p:sldId id="2147375067" r:id="rId78"/>
    <p:sldId id="2147375094" r:id="rId79"/>
    <p:sldId id="2147375107" r:id="rId80"/>
    <p:sldId id="2147375095" r:id="rId81"/>
    <p:sldId id="2147374982" r:id="rId82"/>
    <p:sldId id="2147375046" r:id="rId83"/>
    <p:sldId id="2147375063" r:id="rId84"/>
    <p:sldId id="2147375108" r:id="rId85"/>
    <p:sldId id="2147374978" r:id="rId86"/>
    <p:sldId id="2147375093" r:id="rId87"/>
  </p:sldIdLst>
  <p:sldSz cx="12192000" cy="6858000"/>
  <p:notesSz cx="6858000" cy="9144000"/>
  <p:embeddedFontLst>
    <p:embeddedFont>
      <p:font typeface="Allstate Sans" panose="020B0604020202020204" charset="0"/>
      <p:regular r:id="rId90"/>
      <p:bold r:id="rId91"/>
      <p:italic r:id="rId92"/>
      <p:boldItalic r:id="rId93"/>
    </p:embeddedFont>
    <p:embeddedFont>
      <p:font typeface="Roboto" panose="02000000000000000000" pitchFamily="2" charset="0"/>
      <p:regular r:id="rId94"/>
      <p:bold r:id="rId95"/>
      <p:italic r:id="rId96"/>
      <p:boldItalic r:id="rId97"/>
    </p:embeddedFont>
    <p:embeddedFont>
      <p:font typeface="Segoe UI" panose="020B0502040204020203" pitchFamily="34" charset="0"/>
      <p:regular r:id="rId98"/>
      <p:bold r:id="rId99"/>
      <p:italic r:id="rId100"/>
      <p:boldItalic r:id="rId101"/>
    </p:embeddedFont>
    <p:embeddedFont>
      <p:font typeface="Times" panose="02020603050405020304" pitchFamily="18" charset="0"/>
      <p:regular r:id="rId102"/>
      <p:bold r:id="rId103"/>
      <p:italic r:id="rId104"/>
      <p:boldItalic r:id="rId10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53C650E-757C-23A8-8400-D72EC8B0240F}" name="McGraw, Justine" initials="MJ" userId="S::jmcgraw@aip.com::b57a4099-89de-42e4-9450-44c7fa47ab74" providerId="AD"/>
  <p188:author id="{BFB00C23-576A-7179-A86F-1334D38A6520}" name="kellyn.battrell@allstate.com" initials="ke" userId="S::urn:spo:guest#kellyn.battrell@allstate.com::" providerId="AD"/>
  <p188:author id="{28A2E725-D18F-1C4E-8126-F5DE2296AAE3}" name="Boswell, Shay" initials="BS" userId="S::sboswell@aip.com::74e71e86-29e6-4f0c-9538-2a91eb17b177" providerId="AD"/>
  <p188:author id="{88504034-E029-A358-96BD-BF6D3AAA6FCD}" name="Montgomery, John" initials="MJ" userId="S::jmontgomery@aip.com::e658efe1-58f4-4f7f-9b97-f832f6de99f0" providerId="AD"/>
  <p188:author id="{82F55F3F-627A-9BA8-661F-ACBF9C323EDF}" name="Croft, Griffin" initials="" userId="S::gcroft@aip.com::9d1e77be-58a3-46c0-b29e-adea0a281864" providerId="AD"/>
  <p188:author id="{2875B466-40E6-8D4D-8303-6A27458BFE8A}" name="McGraw, Justine" initials="" userId="S::Jmcgraw@aip.com::b57a4099-89de-42e4-9450-44c7fa47ab74" providerId="AD"/>
  <p188:author id="{A012C466-35CF-8403-E5C6-CCF0C79818C5}" name="Kelley, Victoria" initials="KV" userId="S::vkelley@aip.com::c81011f8-f5f3-4568-8d75-3d42e89c8f86" providerId="AD"/>
  <p188:author id="{1FCBC381-0CF9-768F-119D-AB7F9023553F}" name="Farinas, Gabriela" initials="FG" userId="S::gfarinas@aip.com::e78c0452-869b-4bde-acad-426121817411" providerId="AD"/>
  <p188:author id="{D3493CA2-B178-CFB8-6A21-AD2DB9619894}" name="Charwath, Daniel" initials="CD" userId="S::dcharwath@aip.com::73b45bf4-1913-4183-a586-86b1569f0265" providerId="AD"/>
  <p188:author id="{8D1DCABA-C7CB-2C16-B9C7-85DC1F6B8F0F}" name="Irwin, Bobby" initials="" userId="S::birwin@aip.com::ce953650-2004-4619-8fbd-4399d9267559" providerId="AD"/>
  <p188:author id="{1C6831D5-900F-8AB7-86A8-7D457E7B78C7}" name="Henao, Claudia" initials="HC" userId="S::chenao@aip.com::c223ab45-3364-482e-9ae7-1b13ec50a757" providerId="AD"/>
  <p188:author id="{144DA2DC-7EC3-8B45-98B4-772954B5F6AA}" name="Seider, Amanda" initials="SA" userId="S::aseider@aip.com::c69dfe40-052e-405e-82af-e9f93fa1c89b" providerId="AD"/>
  <p188:author id="{27B5E6DC-5785-05CD-6C99-ED07B0ABE4EA}" name="Kibitt, Phil" initials="KP" userId="S::pkibitt@aip.com::c242bfec-1962-4a05-b864-3144b6035cc9" providerId="AD"/>
  <p188:author id="{21311DE1-03F0-8C00-5A73-3A3640E6E18A}" name="Dixon, Scott" initials="" userId="S::sdixon@aip.com::c8fff9eb-a146-4ac5-9626-1fd23db9229c" providerId="AD"/>
  <p188:author id="{4C44F4E6-CCEE-18C1-F990-E19486156EC8}" name="Waddell, Katie" initials="" userId="S::kwaddell@aip.com::4d3a5e84-113c-4c7e-9513-f0ddc5c5b416" providerId="AD"/>
  <p188:author id="{49968BF4-A63E-1EB0-EB30-533EC871FA1C}" name="Kelly Cooper Kordylewski" initials="KC" userId="S::kckordylewski@infoarmor.com::f80f7a09-d01f-4989-930e-44e4690b7c27" providerId="AD"/>
  <p188:author id="{207D03F8-B122-A862-E2D9-82EF3C700105}" name="Daniel Charwath" initials="DC" userId="S::dcharwath@infoarmor.com::c8ceef2b-1257-4432-ba5c-e0f047f8cc4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C393"/>
    <a:srgbClr val="424242"/>
    <a:srgbClr val="FF00FF"/>
    <a:srgbClr val="FEFEFE"/>
    <a:srgbClr val="0033A1"/>
    <a:srgbClr val="5A5A5A"/>
    <a:srgbClr val="0E1941"/>
    <a:srgbClr val="00C39C"/>
    <a:srgbClr val="45BCE5"/>
    <a:srgbClr val="ED77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68F051-9D43-50D6-9410-AF23DDD1EE1C}" v="2" dt="2026-09-02T19:51:21.4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11"/>
    <p:restoredTop sz="94638"/>
  </p:normalViewPr>
  <p:slideViewPr>
    <p:cSldViewPr snapToGrid="0">
      <p:cViewPr varScale="1">
        <p:scale>
          <a:sx n="112" d="100"/>
          <a:sy n="112" d="100"/>
        </p:scale>
        <p:origin x="232" y="5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slide" Target="slides/slide78.xml"/><Relationship Id="rId89" Type="http://schemas.openxmlformats.org/officeDocument/2006/relationships/handoutMaster" Target="handoutMasters/handoutMaster1.xml"/><Relationship Id="rId16" Type="http://schemas.openxmlformats.org/officeDocument/2006/relationships/slide" Target="slides/slide10.xml"/><Relationship Id="rId107" Type="http://schemas.openxmlformats.org/officeDocument/2006/relationships/viewProps" Target="viewProps.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102" Type="http://schemas.openxmlformats.org/officeDocument/2006/relationships/font" Target="fonts/font13.fntdata"/><Relationship Id="rId5" Type="http://schemas.openxmlformats.org/officeDocument/2006/relationships/slideMaster" Target="slideMasters/slideMaster2.xml"/><Relationship Id="rId90" Type="http://schemas.openxmlformats.org/officeDocument/2006/relationships/font" Target="fonts/font1.fntdata"/><Relationship Id="rId95" Type="http://schemas.openxmlformats.org/officeDocument/2006/relationships/font" Target="fonts/font6.fntdata"/><Relationship Id="rId22" Type="http://schemas.openxmlformats.org/officeDocument/2006/relationships/slide" Target="slides/slide16.xml"/><Relationship Id="rId27" Type="http://schemas.openxmlformats.org/officeDocument/2006/relationships/slide" Target="slides/slide21.xml"/><Relationship Id="rId43" Type="http://schemas.openxmlformats.org/officeDocument/2006/relationships/slide" Target="slides/slide37.xml"/><Relationship Id="rId48" Type="http://schemas.openxmlformats.org/officeDocument/2006/relationships/slide" Target="slides/slide42.xml"/><Relationship Id="rId64" Type="http://schemas.openxmlformats.org/officeDocument/2006/relationships/slide" Target="slides/slide58.xml"/><Relationship Id="rId69" Type="http://schemas.openxmlformats.org/officeDocument/2006/relationships/slide" Target="slides/slide63.xml"/><Relationship Id="rId80" Type="http://schemas.openxmlformats.org/officeDocument/2006/relationships/slide" Target="slides/slide74.xml"/><Relationship Id="rId85" Type="http://schemas.openxmlformats.org/officeDocument/2006/relationships/slide" Target="slides/slide79.xml"/><Relationship Id="rId12" Type="http://schemas.openxmlformats.org/officeDocument/2006/relationships/slide" Target="slides/slide6.xml"/><Relationship Id="rId17" Type="http://schemas.openxmlformats.org/officeDocument/2006/relationships/slide" Target="slides/slide11.xml"/><Relationship Id="rId33" Type="http://schemas.openxmlformats.org/officeDocument/2006/relationships/slide" Target="slides/slide27.xml"/><Relationship Id="rId38" Type="http://schemas.openxmlformats.org/officeDocument/2006/relationships/slide" Target="slides/slide32.xml"/><Relationship Id="rId59" Type="http://schemas.openxmlformats.org/officeDocument/2006/relationships/slide" Target="slides/slide53.xml"/><Relationship Id="rId103" Type="http://schemas.openxmlformats.org/officeDocument/2006/relationships/font" Target="fonts/font14.fntdata"/><Relationship Id="rId108" Type="http://schemas.openxmlformats.org/officeDocument/2006/relationships/theme" Target="theme/theme1.xml"/><Relationship Id="rId54" Type="http://schemas.openxmlformats.org/officeDocument/2006/relationships/slide" Target="slides/slide48.xml"/><Relationship Id="rId70" Type="http://schemas.openxmlformats.org/officeDocument/2006/relationships/slide" Target="slides/slide64.xml"/><Relationship Id="rId75" Type="http://schemas.openxmlformats.org/officeDocument/2006/relationships/slide" Target="slides/slide69.xml"/><Relationship Id="rId91" Type="http://schemas.openxmlformats.org/officeDocument/2006/relationships/font" Target="fonts/font2.fntdata"/><Relationship Id="rId96" Type="http://schemas.openxmlformats.org/officeDocument/2006/relationships/font" Target="fonts/font7.fntdata"/><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6" Type="http://schemas.openxmlformats.org/officeDocument/2006/relationships/presProps" Target="pres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slide" Target="slides/slide75.xml"/><Relationship Id="rId86" Type="http://schemas.openxmlformats.org/officeDocument/2006/relationships/slide" Target="slides/slide80.xml"/><Relationship Id="rId94" Type="http://schemas.openxmlformats.org/officeDocument/2006/relationships/font" Target="fonts/font5.fntdata"/><Relationship Id="rId99" Type="http://schemas.openxmlformats.org/officeDocument/2006/relationships/font" Target="fonts/font10.fntdata"/><Relationship Id="rId101" Type="http://schemas.openxmlformats.org/officeDocument/2006/relationships/font" Target="fonts/font12.fntdata"/><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109" Type="http://schemas.openxmlformats.org/officeDocument/2006/relationships/tableStyles" Target="tableStyles.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97" Type="http://schemas.openxmlformats.org/officeDocument/2006/relationships/font" Target="fonts/font8.fntdata"/><Relationship Id="rId104" Type="http://schemas.openxmlformats.org/officeDocument/2006/relationships/font" Target="fonts/font15.fntdata"/><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font" Target="fonts/font3.fntdata"/><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slide" Target="slides/slide81.xml"/><Relationship Id="rId110" Type="http://schemas.microsoft.com/office/2015/10/relationships/revisionInfo" Target="revisionInfo.xml"/><Relationship Id="rId61" Type="http://schemas.openxmlformats.org/officeDocument/2006/relationships/slide" Target="slides/slide55.xml"/><Relationship Id="rId82" Type="http://schemas.openxmlformats.org/officeDocument/2006/relationships/slide" Target="slides/slide76.xml"/><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slide" Target="slides/slide71.xml"/><Relationship Id="rId100" Type="http://schemas.openxmlformats.org/officeDocument/2006/relationships/font" Target="fonts/font11.fntdata"/><Relationship Id="rId105" Type="http://schemas.openxmlformats.org/officeDocument/2006/relationships/font" Target="fonts/font16.fntdata"/><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93" Type="http://schemas.openxmlformats.org/officeDocument/2006/relationships/font" Target="fonts/font4.fntdata"/><Relationship Id="rId98" Type="http://schemas.openxmlformats.org/officeDocument/2006/relationships/font" Target="fonts/font9.fntdata"/><Relationship Id="rId3" Type="http://schemas.openxmlformats.org/officeDocument/2006/relationships/customXml" Target="../customXml/item3.xml"/><Relationship Id="rId25" Type="http://schemas.openxmlformats.org/officeDocument/2006/relationships/slide" Target="slides/slide19.xml"/><Relationship Id="rId46" Type="http://schemas.openxmlformats.org/officeDocument/2006/relationships/slide" Target="slides/slide40.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62" Type="http://schemas.openxmlformats.org/officeDocument/2006/relationships/slide" Target="slides/slide56.xml"/><Relationship Id="rId83" Type="http://schemas.openxmlformats.org/officeDocument/2006/relationships/slide" Target="slides/slide77.xml"/><Relationship Id="rId88" Type="http://schemas.openxmlformats.org/officeDocument/2006/relationships/notesMaster" Target="notesMasters/notesMaster1.xml"/><Relationship Id="rId111" Type="http://schemas.microsoft.com/office/2018/10/relationships/authors" Target="authors.xml"/></Relationships>
</file>

<file path=ppt/comments/modernComment_7FFE57CE_F5FF5121.xml><?xml version="1.0" encoding="utf-8"?>
<p188:cmLst xmlns:a="http://schemas.openxmlformats.org/drawingml/2006/main" xmlns:r="http://schemas.openxmlformats.org/officeDocument/2006/relationships" xmlns:p188="http://schemas.microsoft.com/office/powerpoint/2018/8/main">
  <p188:cm id="{C02F687E-AD39-4E69-84D9-8A20CFE4884C}" authorId="{144DA2DC-7EC3-8B45-98B4-772954B5F6AA}" status="resolved" created="2025-07-15T18:26:38.745">
    <ac:deMkLst xmlns:ac="http://schemas.microsoft.com/office/drawing/2013/main/command">
      <pc:docMk xmlns:pc="http://schemas.microsoft.com/office/powerpoint/2013/main/command"/>
      <pc:sldMk xmlns:pc="http://schemas.microsoft.com/office/powerpoint/2013/main/command" cId="4127150369" sldId="2147375054"/>
      <ac:picMk id="7" creationId="{3F84B33C-E103-2B60-A7ED-929B35E4FB2A}"/>
    </ac:deMkLst>
    <p188:replyLst>
      <p188:reply id="{F473CA78-EC17-4A67-B612-708B9B36FE12}" authorId="{144DA2DC-7EC3-8B45-98B4-772954B5F6AA}" created="2025-07-15T18:29:21.745">
        <p188:txBody>
          <a:bodyPr/>
          <a:lstStyle/>
          <a:p>
            <a:r>
              <a:rPr lang="en-US"/>
              <a:t>** Go ahead and apply this question to the whole deck. Could we swap in a different left-hand rail across all these dashboard images?</a:t>
            </a:r>
          </a:p>
        </p188:txBody>
      </p188:reply>
    </p188:replyLst>
    <p188:txBody>
      <a:bodyPr/>
      <a:lstStyle/>
      <a:p>
        <a:r>
          <a:rPr lang="en-US"/>
          <a:t>Do we have a dashboard image specifically for Pro? This screenshot has quite a few features on the left that aren't offered in Pro (DFP + everything in that Prevention section) and solicitation reduction is missing. </a:t>
        </a:r>
      </a:p>
    </p188:txBody>
  </p188:cm>
</p188:cmLst>
</file>

<file path=ppt/comments/modernComment_7FFE57CF_B02FF205.xml><?xml version="1.0" encoding="utf-8"?>
<p188:cmLst xmlns:a="http://schemas.openxmlformats.org/drawingml/2006/main" xmlns:r="http://schemas.openxmlformats.org/officeDocument/2006/relationships" xmlns:p188="http://schemas.microsoft.com/office/powerpoint/2018/8/main">
  <p188:cm id="{E179506C-4AD7-4923-B911-5C1EC5221CB7}" authorId="{1C6831D5-900F-8AB7-86A8-7D457E7B78C7}" created="2026-06-24T22:29:39.328">
    <ac:txMkLst xmlns:ac="http://schemas.microsoft.com/office/drawing/2013/main/command">
      <pc:docMk xmlns:pc="http://schemas.microsoft.com/office/powerpoint/2013/main/command"/>
      <pc:sldMk xmlns:pc="http://schemas.microsoft.com/office/powerpoint/2013/main/command" cId="2955932165" sldId="2147375055"/>
      <ac:spMk id="3" creationId="{9A6E057C-3E90-8A1E-2D0B-9C294698A348}"/>
      <ac:txMk cp="0" len="161">
        <ac:context len="162" hash="2458524438"/>
      </ac:txMk>
    </ac:txMkLst>
    <p188:pos x="3253980" y="285081"/>
    <p188:txBody>
      <a:bodyPr/>
      <a:lstStyle/>
      <a:p>
        <a:r>
          <a:rPr lang="en-US"/>
          <a:t>Once available, we will need to update this slide with new screenshots for the PWM app and browser extension which are a part of GTM ‘27 updates [@McGraw, Justine] [@Montgomery, John] cc [@Farinas, Gabriela] </a:t>
        </a:r>
      </a:p>
    </p188:txBody>
  </p188:cm>
  <p188:cm id="{1018AEB8-76E7-4BC5-A376-42DEBAFE54F7}" authorId="{1C6831D5-900F-8AB7-86A8-7D457E7B78C7}" status="resolved" created="2026-06-24T22:31:58.112" complete="100000">
    <ac:txMkLst xmlns:ac="http://schemas.microsoft.com/office/drawing/2013/main/command">
      <pc:docMk xmlns:pc="http://schemas.microsoft.com/office/powerpoint/2013/main/command"/>
      <pc:sldMk xmlns:pc="http://schemas.microsoft.com/office/powerpoint/2013/main/command" cId="2955932165" sldId="2147375055"/>
      <ac:spMk id="3" creationId="{9A6E057C-3E90-8A1E-2D0B-9C294698A348}"/>
      <ac:txMk cp="0" len="160">
        <ac:context len="162" hash="2458524438"/>
      </ac:txMk>
    </ac:txMkLst>
    <p188:pos x="3253980" y="285081"/>
    <p188:txBody>
      <a:bodyPr/>
      <a:lstStyle/>
      <a:p>
        <a:r>
          <a:rPr lang="en-US"/>
          <a:t>[@Farinas, Gabriela] [@Montgomery, John] please do feel very empwered to wordsmith but I think this center step could be updated to something like:
Click the “Password Manager” menu item. For desktop, download a browser extension. For mobile, install the “AIP Device Security” app.
And then similar updates will need to be made for the talk track below.</a:t>
        </a:r>
      </a:p>
    </p188:txBody>
  </p188:cm>
  <p188:cm id="{1E2940DB-B1DF-437D-8CCA-E78E61672DB1}" authorId="{D3493CA2-B178-CFB8-6A21-AD2DB9619894}" status="resolved" created="2026-06-26T20:38:02.863" startDate="2026-06-26T20:38:02.863" dueDate="2026-06-26T20:38:02.863" assignedTo="{82F55F3F-627A-9BA8-661F-ACBF9C323EDF}" complete="100000" title="@Croft, Griffin We'll need to update the screens here. For this screen we can use this one: https://allstatecloud.sharepoint.com/sites/AIP_CommEngagement/Shared%20Documents/Forms/AllItems.aspx?viewid=7ddde18f%2D18ba%2D49a3%2D8bfc%2D3db53efcf61b&amp;id=%…">
    <ac:deMkLst xmlns:ac="http://schemas.microsoft.com/office/drawing/2013/main/command">
      <pc:docMk xmlns:pc="http://schemas.microsoft.com/office/powerpoint/2013/main/command"/>
      <pc:sldMk xmlns:pc="http://schemas.microsoft.com/office/powerpoint/2013/main/command" cId="2955932165" sldId="2147375055"/>
      <ac:picMk id="17" creationId="{162DD267-F274-760F-0EB7-8F2E9748B9C4}"/>
    </ac:deMkLst>
    <p188:txBody>
      <a:bodyPr/>
      <a:lstStyle/>
      <a:p>
        <a:r>
          <a:rPr lang="en-US"/>
          <a:t>[@Croft, Griffin] We'll need to update the screens here. For this screen we can use this one: https://allstatecloud.sharepoint.com/sites/AIP_CommEngagement/Shared%20Documents/Forms/AllItems.aspx?viewid=7ddde18f%2D18ba%2D49a3%2D8bfc%2D3db53efcf61b&amp;id=%2Fsites%2FAIP%5FCommEngagement%2FShared%20Documents%2FCommercialization%2FCyber%20%2D%20OneApp%20Gallery%20App%20Stores%2FRaw%20Images%20from%20QA%2Fimage%2Ejfif&amp;parent=%2Fsites%2FAIP%5FCommEngagement%2FShared%20Documents%2FCommercialization%2FCyber%20%2D%20OneApp%20Gallery%20App%20Stores%2FRaw%20Images%20from%20QA Can you fix the QR code with a mocked up one? </a:t>
        </a:r>
      </a:p>
    </p188:txBody>
    <p188:extLst>
      <p:ext xmlns:p="http://schemas.openxmlformats.org/presentationml/2006/main" uri="{5BB2D875-25FF-4072-B9AC-8F64D62656EB}">
        <p228:taskDetails xmlns:p228="http://schemas.microsoft.com/office/powerpoint/2022/08/main">
          <p228:history>
            <p228:event time="2026-06-26T20:38:02.863" id="{0520B5DF-7ADA-45E9-B316-BA0D235CAC81}">
              <p228:atrbtn authorId="{D3493CA2-B178-CFB8-6A21-AD2DB9619894}"/>
              <p228:anchr>
                <p228:comment id="{1E2940DB-B1DF-437D-8CCA-E78E61672DB1}"/>
              </p228:anchr>
              <p228:add/>
            </p228:event>
            <p228:event time="2026-06-26T20:38:02.863" id="{A8626535-8117-447A-9AE4-FD508375DF56}">
              <p228:atrbtn authorId="{D3493CA2-B178-CFB8-6A21-AD2DB9619894}"/>
              <p228:anchr>
                <p228:comment id="{1E2940DB-B1DF-437D-8CCA-E78E61672DB1}"/>
              </p228:anchr>
              <p228:asgn authorId="{82F55F3F-627A-9BA8-661F-ACBF9C323EDF}"/>
            </p228:event>
            <p228:event time="2026-06-26T20:38:02.863" id="{6940B1AC-2ADD-42FC-B9F1-97A73C3758C0}">
              <p228:atrbtn authorId="{D3493CA2-B178-CFB8-6A21-AD2DB9619894}"/>
              <p228:anchr>
                <p228:comment id="{1E2940DB-B1DF-437D-8CCA-E78E61672DB1}"/>
              </p228:anchr>
              <p228:title val="@Croft, Griffin We'll need to update the screens here. For this screen we can use this one: https://allstatecloud.sharepoint.com/sites/AIP_CommEngagement/Shared%20Documents/Forms/AllItems.aspx?viewid=7ddde18f%2D18ba%2D49a3%2D8bfc%2D3db53efcf61b&amp;id=%…"/>
            </p228:event>
            <p228:event time="2026-06-26T20:38:02.863" id="{457ECAC2-124D-4808-B2C2-249E411B2E23}">
              <p228:atrbtn authorId="{D3493CA2-B178-CFB8-6A21-AD2DB9619894}"/>
              <p228:anchr>
                <p228:comment id="{1E2940DB-B1DF-437D-8CCA-E78E61672DB1}"/>
              </p228:anchr>
              <p228:date stDt="2026-06-26T20:38:02.863" endDt="2026-06-26T20:38:02.863"/>
            </p228:event>
            <p228:event time="2026-07-06T20:00:43.582" id="{B72F8A83-348F-C142-8B14-522D0C727477}">
              <p228:atrbtn authorId="{82F55F3F-627A-9BA8-661F-ACBF9C323EDF}"/>
              <p228:anchr>
                <p228:comment id="{00000000-0000-0000-0000-000000000000}"/>
              </p228:anchr>
              <p228:pcntCmplt val="100000"/>
            </p228:event>
          </p228:history>
        </p228:taskDetails>
      </p:ext>
    </p188:extLst>
  </p188:cm>
  <p188:cm id="{F7113500-1A79-4768-8834-31BF51AD5FF0}" authorId="{D3493CA2-B178-CFB8-6A21-AD2DB9619894}" status="resolved" created="2026-06-26T20:39:20.941" startDate="2026-06-26T20:39:20.941" dueDate="2026-06-26T20:39:20.941" assignedTo="{82F55F3F-627A-9BA8-661F-ACBF9C323EDF}" complete="100000" title="@Croft, Griffin Replace this one with this: https://allstatecloud.sharepoint.com/sites/AIP_CommEngagement/Shared%20Documents/Forms/AllItems.aspx?viewid=7ddde18f%2D18ba%2D49a3%2D8bfc%2D3db53efcf61b&amp;id=%2Fsites%2FAIP%5FCommEngagement%2FShared%20Documents%…">
    <pc:sldMkLst xmlns:pc="http://schemas.microsoft.com/office/powerpoint/2013/main/command">
      <pc:docMk/>
      <pc:sldMk cId="2955932165" sldId="2147375055"/>
    </pc:sldMkLst>
    <p188:txBody>
      <a:bodyPr/>
      <a:lstStyle/>
      <a:p>
        <a:r>
          <a:rPr lang="en-US"/>
          <a:t>[@Croft, Griffin] Replace this one with this: https://allstatecloud.sharepoint.com/sites/AIP_CommEngagement/Shared%20Documents/Forms/AllItems.aspx?viewid=7ddde18f%2D18ba%2D49a3%2D8bfc%2D3db53efcf61b&amp;id=%2Fsites%2FAIP%5FCommEngagement%2FShared%20Documents%2FCommercialization%2FCyber%20%2D%20OneApp%20Gallery%20App%20Stores%2FRaw%20Images%20from%20QA%2Fimage%20%284%29%2Ejfif&amp;parent=%2Fsites%2FAIP%5FCommEngagement%2FShared%20Documents%2FCommercialization%2FCyber%20%2D%20OneApp%20Gallery%20App%20Stores%2FRaw%20Images%20from%20QA </a:t>
        </a:r>
      </a:p>
    </p188:txBody>
    <p188:extLst>
      <p:ext xmlns:p="http://schemas.openxmlformats.org/presentationml/2006/main" uri="{5BB2D875-25FF-4072-B9AC-8F64D62656EB}">
        <p228:taskDetails xmlns:p228="http://schemas.microsoft.com/office/powerpoint/2022/08/main">
          <p228:history>
            <p228:event time="2026-06-26T20:39:20.941" id="{3F41B071-BA58-4581-B643-93E5258CC2D4}">
              <p228:atrbtn authorId="{D3493CA2-B178-CFB8-6A21-AD2DB9619894}"/>
              <p228:anchr>
                <p228:comment id="{F7113500-1A79-4768-8834-31BF51AD5FF0}"/>
              </p228:anchr>
              <p228:add/>
            </p228:event>
            <p228:event time="2026-06-26T20:39:20.941" id="{E9C5C030-8919-49B5-A2FD-3F750123036F}">
              <p228:atrbtn authorId="{D3493CA2-B178-CFB8-6A21-AD2DB9619894}"/>
              <p228:anchr>
                <p228:comment id="{F7113500-1A79-4768-8834-31BF51AD5FF0}"/>
              </p228:anchr>
              <p228:asgn authorId="{82F55F3F-627A-9BA8-661F-ACBF9C323EDF}"/>
            </p228:event>
            <p228:event time="2026-06-26T20:39:20.941" id="{3694C8FB-0739-4E5D-A8D6-E56B2B00E883}">
              <p228:atrbtn authorId="{D3493CA2-B178-CFB8-6A21-AD2DB9619894}"/>
              <p228:anchr>
                <p228:comment id="{F7113500-1A79-4768-8834-31BF51AD5FF0}"/>
              </p228:anchr>
              <p228:title val="@Croft, Griffin Replace this one with this: https://allstatecloud.sharepoint.com/sites/AIP_CommEngagement/Shared%20Documents/Forms/AllItems.aspx?viewid=7ddde18f%2D18ba%2D49a3%2D8bfc%2D3db53efcf61b&amp;id=%2Fsites%2FAIP%5FCommEngagement%2FShared%20Documents%…"/>
            </p228:event>
            <p228:event time="2026-06-26T20:39:20.941" id="{B54CA340-CA38-4FB6-8CAA-335AD819FC03}">
              <p228:atrbtn authorId="{D3493CA2-B178-CFB8-6A21-AD2DB9619894}"/>
              <p228:anchr>
                <p228:comment id="{F7113500-1A79-4768-8834-31BF51AD5FF0}"/>
              </p228:anchr>
              <p228:date stDt="2026-06-26T20:39:20.941" endDt="2026-06-26T20:39:20.941"/>
            </p228:event>
            <p228:event time="2026-07-06T20:02:01.240" id="{4682C67B-D0F8-0545-AEAD-24F5CEF207FD}">
              <p228:atrbtn authorId="{82F55F3F-627A-9BA8-661F-ACBF9C323EDF}"/>
              <p228:anchr>
                <p228:comment id="{00000000-0000-0000-0000-000000000000}"/>
              </p228:anchr>
              <p228:pcntCmplt val="100000"/>
            </p228:event>
          </p228:history>
        </p228:taskDetails>
      </p:ext>
    </p188:extLst>
  </p188:cm>
</p188:cmLst>
</file>

<file path=ppt/comments/modernComment_7FFE57D8_92BCEE6.xml><?xml version="1.0" encoding="utf-8"?>
<p188:cmLst xmlns:a="http://schemas.openxmlformats.org/drawingml/2006/main" xmlns:r="http://schemas.openxmlformats.org/officeDocument/2006/relationships" xmlns:p188="http://schemas.microsoft.com/office/powerpoint/2018/8/main">
  <p188:cm id="{E829BD30-A1B5-46B1-93CB-C070C7284C46}" authorId="{144DA2DC-7EC3-8B45-98B4-772954B5F6AA}" status="resolved" created="2025-07-15T17:55:38.825">
    <ac:deMkLst xmlns:ac="http://schemas.microsoft.com/office/drawing/2013/main/command">
      <pc:docMk xmlns:pc="http://schemas.microsoft.com/office/powerpoint/2013/main/command"/>
      <pc:sldMk xmlns:pc="http://schemas.microsoft.com/office/powerpoint/2013/main/command" cId="153865958" sldId="2147375064"/>
      <ac:spMk id="7" creationId="{3171F753-A428-99BC-D819-BDC0350D54DC}"/>
    </ac:deMkLst>
    <p188:txBody>
      <a:bodyPr/>
      <a:lstStyle/>
      <a:p>
        <a:r>
          <a:rPr lang="en-US"/>
          <a:t>Credit score tracking is listed twice</a:t>
        </a:r>
      </a:p>
    </p188:txBody>
  </p188:cm>
  <p188:cm id="{AC55DC86-481E-4079-8D16-F72E5F36DBF3}" authorId="{144DA2DC-7EC3-8B45-98B4-772954B5F6AA}" status="resolved" created="2025-07-15T18:01:23.921">
    <ac:deMkLst xmlns:ac="http://schemas.microsoft.com/office/drawing/2013/main/command">
      <pc:docMk xmlns:pc="http://schemas.microsoft.com/office/powerpoint/2013/main/command"/>
      <pc:sldMk xmlns:pc="http://schemas.microsoft.com/office/powerpoint/2013/main/command" cId="153865958" sldId="2147375064"/>
      <ac:spMk id="11" creationId="{8D52C1D0-A020-62E3-6EA6-F508DBD85FBA}"/>
    </ac:deMkLst>
    <p188:txBody>
      <a:bodyPr/>
      <a:lstStyle/>
      <a:p>
        <a:r>
          <a:rPr lang="en-US"/>
          <a:t>Pro doesn't have home title or professional fraud expense reimbursement</a:t>
        </a:r>
      </a:p>
    </p188:txBody>
  </p188:cm>
  <p188:cm id="{BCFFB182-46C3-4121-BEBD-1BE08FD3C434}" authorId="{144DA2DC-7EC3-8B45-98B4-772954B5F6AA}" status="resolved" created="2025-07-15T18:02:02.874">
    <ac:deMkLst xmlns:ac="http://schemas.microsoft.com/office/drawing/2013/main/command">
      <pc:docMk xmlns:pc="http://schemas.microsoft.com/office/powerpoint/2013/main/command"/>
      <pc:sldMk xmlns:pc="http://schemas.microsoft.com/office/powerpoint/2013/main/command" cId="153865958" sldId="2147375064"/>
      <ac:spMk id="11" creationId="{8D52C1D0-A020-62E3-6EA6-F508DBD85FBA}"/>
    </ac:deMkLst>
    <p188:txBody>
      <a:bodyPr/>
      <a:lstStyle/>
      <a:p>
        <a:r>
          <a:rPr lang="en-US"/>
          <a:t>Pro has a sublimit of $50K for 401K/HSA reimbursement</a:t>
        </a:r>
      </a:p>
    </p188:txBody>
  </p188:cm>
  <p188:cm id="{F3BFA497-4FD2-4C3E-908B-105FE91B287A}" authorId="{144DA2DC-7EC3-8B45-98B4-772954B5F6AA}" status="resolved" created="2026-05-12T03:05:28.232" complete="100000">
    <ac:deMkLst xmlns:ac="http://schemas.microsoft.com/office/drawing/2013/main/command">
      <pc:docMk xmlns:pc="http://schemas.microsoft.com/office/powerpoint/2013/main/command"/>
      <pc:sldMk xmlns:pc="http://schemas.microsoft.com/office/powerpoint/2013/main/command" cId="153865958" sldId="2147375064"/>
      <ac:spMk id="8" creationId="{5B66E1F7-E446-E94F-4ECC-0AE08619B23C}"/>
    </ac:deMkLst>
    <p188:txBody>
      <a:bodyPr/>
      <a:lstStyle/>
      <a:p>
        <a:r>
          <a:rPr lang="en-US"/>
          <a:t>Remove the Allstate Scam Protection category and move the scam center under Education</a:t>
        </a:r>
      </a:p>
    </p188:txBody>
  </p188:cm>
  <p188:cm id="{51BC1AF7-A1A8-4C8D-9049-9F5CA2BB45A4}" authorId="{144DA2DC-7EC3-8B45-98B4-772954B5F6AA}" status="resolved" created="2026-05-12T03:06:48.732" complete="100000">
    <ac:txMkLst xmlns:ac="http://schemas.microsoft.com/office/drawing/2013/main/command">
      <pc:docMk xmlns:pc="http://schemas.microsoft.com/office/powerpoint/2013/main/command"/>
      <pc:sldMk xmlns:pc="http://schemas.microsoft.com/office/powerpoint/2013/main/command" cId="153865958" sldId="2147375064"/>
      <ac:spMk id="11" creationId="{8D52C1D0-A020-62E3-6EA6-F508DBD85FBA}"/>
      <ac:txMk cp="327" len="24">
        <ac:context len="452" hash="1291619605"/>
      </ac:txMk>
    </ac:txMkLst>
    <p188:txBody>
      <a:bodyPr/>
      <a:lstStyle/>
      <a:p>
        <a:r>
          <a:rPr lang="en-US"/>
          <a:t>There are a few items under Restoration that probably belong under the "Onboarding and support" category, such as U.S.-based 24/7 customer care, Help Center, and tap to call from mobile app. </a:t>
        </a:r>
      </a:p>
    </p188:txBody>
  </p188:cm>
  <p188:cm id="{C032BE84-C818-4E7F-B46F-9BD25A1E4979}" authorId="{88504034-E029-A358-96BD-BF6D3AAA6FCD}" status="resolved" created="2026-08-26T17:14:36.484" startDate="2026-08-26T17:14:36.484" dueDate="2026-08-26T17:14:36.484" assignedTo="{2875B466-40E6-8D4D-8303-6A27458BFE8A}" complete="100000" title="@McGraw, Justine flagging a trustworthy mention here based on recent news">
    <ac:txMkLst xmlns:ac="http://schemas.microsoft.com/office/drawing/2013/main/command">
      <pc:docMk xmlns:pc="http://schemas.microsoft.com/office/powerpoint/2013/main/command"/>
      <pc:sldMk xmlns:pc="http://schemas.microsoft.com/office/powerpoint/2013/main/command" cId="153865958" sldId="2147375064"/>
      <ac:spMk id="17" creationId="{6DE0EC20-3E4B-6B04-B17B-9B54738A9668}"/>
      <ac:txMk cp="579" len="113">
        <ac:context len="693" hash="3055249342"/>
      </ac:txMk>
    </ac:txMkLst>
    <p188:pos x="1596571" y="4414761"/>
    <p188:txBody>
      <a:bodyPr/>
      <a:lstStyle/>
      <a:p>
        <a:r>
          <a:rPr lang="en-US"/>
          <a:t>[@McGraw, Justine] flagging a trustworthy mention here based on recent news</a:t>
        </a:r>
      </a:p>
    </p188:txBody>
    <p188:extLst>
      <p:ext xmlns:p="http://schemas.openxmlformats.org/presentationml/2006/main" uri="{5BB2D875-25FF-4072-B9AC-8F64D62656EB}">
        <p228:taskDetails xmlns:p228="http://schemas.microsoft.com/office/powerpoint/2022/08/main">
          <p228:history>
            <p228:event time="2026-08-26T17:14:36.484" id="{09F1A986-226D-44AA-B5A6-0C8CCBA587C3}">
              <p228:atrbtn authorId="{88504034-E029-A358-96BD-BF6D3AAA6FCD}"/>
              <p228:anchr>
                <p228:comment id="{C032BE84-C818-4E7F-B46F-9BD25A1E4979}"/>
              </p228:anchr>
              <p228:add/>
            </p228:event>
            <p228:event time="2026-08-26T17:14:36.484" id="{B3CCBB64-785A-45E8-A9D6-3DAD849695BC}">
              <p228:atrbtn authorId="{88504034-E029-A358-96BD-BF6D3AAA6FCD}"/>
              <p228:anchr>
                <p228:comment id="{C032BE84-C818-4E7F-B46F-9BD25A1E4979}"/>
              </p228:anchr>
              <p228:asgn authorId="{2875B466-40E6-8D4D-8303-6A27458BFE8A}"/>
            </p228:event>
            <p228:event time="2026-08-26T17:14:36.484" id="{AAEDED89-0751-459E-AECE-EFFD60CA497A}">
              <p228:atrbtn authorId="{88504034-E029-A358-96BD-BF6D3AAA6FCD}"/>
              <p228:anchr>
                <p228:comment id="{C032BE84-C818-4E7F-B46F-9BD25A1E4979}"/>
              </p228:anchr>
              <p228:title val="@McGraw, Justine flagging a trustworthy mention here based on recent news"/>
            </p228:event>
            <p228:event time="2026-08-26T17:14:36.484" id="{A849AA8C-4FDB-4759-A223-23C9524338AD}">
              <p228:atrbtn authorId="{88504034-E029-A358-96BD-BF6D3AAA6FCD}"/>
              <p228:anchr>
                <p228:comment id="{C032BE84-C818-4E7F-B46F-9BD25A1E4979}"/>
              </p228:anchr>
              <p228:date stDt="2026-08-26T17:14:36.484" endDt="2026-08-26T17:14:36.484"/>
            </p228:event>
            <p228:event time="2026-08-27T20:43:29.293" id="{37188F2F-84A5-4EA6-9317-E7FD52312233}">
              <p228:atrbtn authorId="{88504034-E029-A358-96BD-BF6D3AAA6FCD}"/>
              <p228:anchr>
                <p228:comment id="{00000000-0000-0000-0000-000000000000}"/>
              </p228:anchr>
              <p228:pcntCmplt val="100000"/>
            </p228:event>
          </p228:history>
        </p228:taskDetails>
      </p:ext>
    </p188:extLst>
  </p188:cm>
</p188:cmLst>
</file>

<file path=ppt/comments/modernComment_7FFE57DA_46DD4148.xml><?xml version="1.0" encoding="utf-8"?>
<p188:cmLst xmlns:a="http://schemas.openxmlformats.org/drawingml/2006/main" xmlns:r="http://schemas.openxmlformats.org/officeDocument/2006/relationships" xmlns:p188="http://schemas.microsoft.com/office/powerpoint/2018/8/main">
  <p188:cm id="{20A4BCB9-F417-410F-A3FF-CBECDC5AE173}" authorId="{1FCBC381-0CF9-768F-119D-AB7F9023553F}" status="resolved" created="2025-07-01T18:29:47.330">
    <pc:sldMkLst xmlns:pc="http://schemas.microsoft.com/office/powerpoint/2013/main/command">
      <pc:docMk/>
      <pc:sldMk cId="1188905288" sldId="2147375066"/>
    </pc:sldMkLst>
    <p188:txBody>
      <a:bodyPr/>
      <a:lstStyle/>
      <a:p>
        <a:r>
          <a:rPr lang="en-US"/>
          <a:t>Add QR codes here [@McGraw, Justine] [@Croft, Griffin] </a:t>
        </a:r>
      </a:p>
    </p188:txBody>
  </p188:cm>
</p188:cmLst>
</file>

<file path=ppt/comments/modernComment_7FFE57E1_876BD4DE.xml><?xml version="1.0" encoding="utf-8"?>
<p188:cmLst xmlns:a="http://schemas.openxmlformats.org/drawingml/2006/main" xmlns:r="http://schemas.openxmlformats.org/officeDocument/2006/relationships" xmlns:p188="http://schemas.microsoft.com/office/powerpoint/2018/8/main">
  <p188:cm id="{F663186D-728D-4740-9299-B809ACAE1B80}" authorId="{144DA2DC-7EC3-8B45-98B4-772954B5F6AA}" status="resolved" created="2026-04-20T23:00:08.406" complete="100000">
    <pc:sldMkLst xmlns:pc="http://schemas.microsoft.com/office/powerpoint/2013/main/command">
      <pc:docMk/>
      <pc:sldMk cId="4025358148" sldId="2147374983"/>
    </pc:sldMkLst>
    <p188:txBody>
      <a:bodyPr/>
      <a:lstStyle/>
      <a:p>
        <a:r>
          <a:rPr lang="en-US"/>
          <a:t>I think we should swap this slide with something about scam losses</a:t>
        </a:r>
      </a:p>
    </p188:txBody>
  </p188:cm>
</p188:cmLst>
</file>

<file path=ppt/comments/modernComment_7FFE57E2_BA29715E.xml><?xml version="1.0" encoding="utf-8"?>
<p188:cmLst xmlns:a="http://schemas.openxmlformats.org/drawingml/2006/main" xmlns:r="http://schemas.openxmlformats.org/officeDocument/2006/relationships" xmlns:p188="http://schemas.microsoft.com/office/powerpoint/2018/8/main">
  <p188:cm id="{8BE4F694-A5B2-415A-83A6-758A981B72DF}" authorId="{28A2E725-D18F-1C4E-8126-F5DE2296AAE3}" status="resolved" created="2026-04-20T19:45:57.767" complete="100000">
    <pc:sldMkLst xmlns:pc="http://schemas.microsoft.com/office/powerpoint/2013/main/command">
      <pc:docMk/>
      <pc:sldMk cId="601948322" sldId="326"/>
    </pc:sldMkLst>
    <p188:txBody>
      <a:bodyPr/>
      <a:lstStyle/>
      <a:p>
        <a:r>
          <a:rPr lang="en-US"/>
          <a:t>Thinking we could add in a "personal" story here vs a bunch of examples?</a:t>
        </a:r>
      </a:p>
    </p188:txBody>
  </p188:cm>
  <p188:cm id="{2F719F1F-E756-4CC7-88C4-69ED7DA5DF5B}" authorId="{144DA2DC-7EC3-8B45-98B4-772954B5F6AA}" status="resolved" created="2026-04-20T23:01:07.298" complete="100000">
    <pc:sldMkLst xmlns:pc="http://schemas.microsoft.com/office/powerpoint/2013/main/command">
      <pc:docMk/>
      <pc:sldMk cId="601948322" sldId="326"/>
    </pc:sldMkLst>
    <p188:txBody>
      <a:bodyPr/>
      <a:lstStyle/>
      <a:p>
        <a:r>
          <a:rPr lang="en-US"/>
          <a:t>Consider repositioning to call out scams vs. identity theft with examples or stories for each.</a:t>
        </a:r>
      </a:p>
    </p188:txBody>
  </p188:cm>
  <p188:cm id="{E72703A2-4F2A-4C33-9A77-BE42F8FB48E3}" authorId="{144DA2DC-7EC3-8B45-98B4-772954B5F6AA}" status="resolved" created="2026-05-12T02:53:10.140" complete="100000">
    <ac:deMkLst xmlns:ac="http://schemas.microsoft.com/office/drawing/2013/main/command">
      <pc:docMk xmlns:pc="http://schemas.microsoft.com/office/powerpoint/2013/main/command"/>
      <pc:sldMk xmlns:pc="http://schemas.microsoft.com/office/powerpoint/2013/main/command" cId="3123278174" sldId="2147375074"/>
      <ac:spMk id="4" creationId="{F2C49CD1-ABDC-694E-6BD2-7C67262C1CCB}"/>
    </ac:deMkLst>
    <p188:txBody>
      <a:bodyPr/>
      <a:lstStyle/>
      <a:p>
        <a:r>
          <a:rPr lang="en-US"/>
          <a:t>Clearly label which one is which</a:t>
        </a:r>
      </a:p>
    </p188:txBody>
  </p188:cm>
</p188:cmLst>
</file>

<file path=ppt/comments/modernComment_7FFE57ED_7814C06E.xml><?xml version="1.0" encoding="utf-8"?>
<p188:cmLst xmlns:a="http://schemas.openxmlformats.org/drawingml/2006/main" xmlns:r="http://schemas.openxmlformats.org/officeDocument/2006/relationships" xmlns:p188="http://schemas.microsoft.com/office/powerpoint/2018/8/main">
  <p188:cm id="{E0CFB787-B61C-4238-AF16-2C8F8C6FD955}" authorId="{88504034-E029-A358-96BD-BF6D3AAA6FCD}" status="resolved" created="2026-04-30T23:10:31.049" complete="100000">
    <pc:sldMkLst xmlns:pc="http://schemas.microsoft.com/office/powerpoint/2013/main/command">
      <pc:docMk/>
      <pc:sldMk cId="2014625902" sldId="2147375085"/>
    </pc:sldMkLst>
    <p188:txBody>
      <a:bodyPr/>
      <a:lstStyle/>
      <a:p>
        <a:r>
          <a:rPr lang="en-US"/>
          <a:t>Alternate scam loss slide</a:t>
        </a:r>
      </a:p>
    </p188:txBody>
  </p188:cm>
</p188:cmLst>
</file>

<file path=ppt/comments/modernComment_7FFE57EE_C4970BC1.xml><?xml version="1.0" encoding="utf-8"?>
<p188:cmLst xmlns:a="http://schemas.openxmlformats.org/drawingml/2006/main" xmlns:r="http://schemas.openxmlformats.org/officeDocument/2006/relationships" xmlns:p188="http://schemas.microsoft.com/office/powerpoint/2018/8/main">
  <p188:cm id="{5695322E-FB7A-480E-867C-9194A5587993}" authorId="{144DA2DC-7EC3-8B45-98B4-772954B5F6AA}" status="resolved" created="2026-04-20T23:02:42.376" complete="100000">
    <pc:sldMkLst xmlns:pc="http://schemas.microsoft.com/office/powerpoint/2013/main/command">
      <pc:docMk/>
      <pc:sldMk cId="3159568991" sldId="390"/>
    </pc:sldMkLst>
    <p188:txBody>
      <a:bodyPr/>
      <a:lstStyle/>
      <a:p>
        <a:r>
          <a:rPr lang="en-US"/>
          <a:t>I think we could cut down on the copy on this slide</a:t>
        </a:r>
      </a:p>
    </p188:txBody>
  </p188:cm>
  <p188:cm id="{B4CAE6E5-AF0D-4746-A92A-CC4C13528DF7}" authorId="{144DA2DC-7EC3-8B45-98B4-772954B5F6AA}" status="resolved" created="2026-04-20T23:03:17.097" complete="100000">
    <ac:deMkLst xmlns:ac="http://schemas.microsoft.com/office/drawing/2013/main/command">
      <pc:docMk xmlns:pc="http://schemas.microsoft.com/office/powerpoint/2013/main/command"/>
      <pc:sldMk xmlns:pc="http://schemas.microsoft.com/office/powerpoint/2013/main/command" cId="3159568991" sldId="390"/>
      <ac:spMk id="47" creationId="{854D2FE5-D6CE-8905-FFCB-D35AA0E38430}"/>
    </ac:deMkLst>
    <p188:txBody>
      <a:bodyPr/>
      <a:lstStyle/>
      <a:p>
        <a:r>
          <a:rPr lang="en-US"/>
          <a:t>Pick 1 stat (maybe 2) and update the numbers</a:t>
        </a:r>
      </a:p>
    </p188:txBody>
  </p188:cm>
</p188:cmLst>
</file>

<file path=ppt/comments/modernComment_7FFE57F0_4D51267C.xml><?xml version="1.0" encoding="utf-8"?>
<p188:cmLst xmlns:a="http://schemas.openxmlformats.org/drawingml/2006/main" xmlns:r="http://schemas.openxmlformats.org/officeDocument/2006/relationships" xmlns:p188="http://schemas.microsoft.com/office/powerpoint/2018/8/main">
  <p188:cm id="{D74AC33C-CF38-471C-B78D-89228A3766A8}" authorId="{1C6831D5-900F-8AB7-86A8-7D457E7B78C7}" status="resolved" created="2026-06-24T22:34:57.281" complete="100000">
    <ac:txMkLst xmlns:ac="http://schemas.microsoft.com/office/drawing/2013/main/command">
      <pc:docMk xmlns:pc="http://schemas.microsoft.com/office/powerpoint/2013/main/command"/>
      <pc:sldMk xmlns:pc="http://schemas.microsoft.com/office/powerpoint/2013/main/command" cId="1297163900" sldId="2147375088"/>
      <ac:spMk id="6" creationId="{5DF67C3A-30EE-48A4-8F34-8EC85D84D7C5}"/>
      <ac:txMk cp="0" len="222">
        <ac:context len="224" hash="2433459757"/>
      </ac:txMk>
    </ac:txMkLst>
    <p188:pos x="3404559" y="300154"/>
    <p188:txBody>
      <a:bodyPr/>
      <a:lstStyle/>
      <a:p>
        <a:r>
          <a:rPr lang="en-US"/>
          <a:t>Could we update to more subscriber-facing language? </a:t>
        </a:r>
      </a:p>
    </p188:txBody>
  </p188:cm>
</p188:cmLst>
</file>

<file path=ppt/comments/modernComment_7FFE57F1_3F8097F1.xml><?xml version="1.0" encoding="utf-8"?>
<p188:cmLst xmlns:a="http://schemas.openxmlformats.org/drawingml/2006/main" xmlns:r="http://schemas.openxmlformats.org/officeDocument/2006/relationships" xmlns:p188="http://schemas.microsoft.com/office/powerpoint/2018/8/main">
  <p188:cm id="{A432E77E-946B-4BCD-A905-3927838C9F30}" authorId="{88504034-E029-A358-96BD-BF6D3AAA6FCD}" status="resolved" created="2026-08-26T17:13:47.421" startDate="2026-08-26T17:13:47.421" dueDate="2026-08-26T17:13:47.421" assignedTo="{2875B466-40E6-8D4D-8303-6A27458BFE8A}" complete="100000" title="@McGraw, Justine flagging a mention of Trustworthy here based on the recent news">
    <pc:sldMkLst xmlns:pc="http://schemas.microsoft.com/office/powerpoint/2013/main/command">
      <pc:docMk/>
      <pc:sldMk cId="1065392113" sldId="2147375089"/>
    </pc:sldMkLst>
    <p188:txBody>
      <a:bodyPr/>
      <a:lstStyle/>
      <a:p>
        <a:r>
          <a:rPr lang="en-US"/>
          <a:t>[@McGraw, Justine] flagging a mention of Trustworthy here based on the recent news</a:t>
        </a:r>
      </a:p>
    </p188:txBody>
    <p188:extLst>
      <p:ext xmlns:p="http://schemas.openxmlformats.org/presentationml/2006/main" uri="{5BB2D875-25FF-4072-B9AC-8F64D62656EB}">
        <p228:taskDetails xmlns:p228="http://schemas.microsoft.com/office/powerpoint/2022/08/main">
          <p228:history>
            <p228:event time="2026-08-26T17:13:47.421" id="{A7AFAADB-F3BD-4C1E-BFF4-4E2C3E3CBA36}">
              <p228:atrbtn authorId="{88504034-E029-A358-96BD-BF6D3AAA6FCD}"/>
              <p228:anchr>
                <p228:comment id="{A432E77E-946B-4BCD-A905-3927838C9F30}"/>
              </p228:anchr>
              <p228:add/>
            </p228:event>
            <p228:event time="2026-08-26T17:13:47.421" id="{FFF42290-E38A-492E-8979-634FA9D913C8}">
              <p228:atrbtn authorId="{88504034-E029-A358-96BD-BF6D3AAA6FCD}"/>
              <p228:anchr>
                <p228:comment id="{A432E77E-946B-4BCD-A905-3927838C9F30}"/>
              </p228:anchr>
              <p228:asgn authorId="{2875B466-40E6-8D4D-8303-6A27458BFE8A}"/>
            </p228:event>
            <p228:event time="2026-08-26T17:13:47.421" id="{FC833042-792A-43CA-89FA-8ADEB190EF85}">
              <p228:atrbtn authorId="{88504034-E029-A358-96BD-BF6D3AAA6FCD}"/>
              <p228:anchr>
                <p228:comment id="{A432E77E-946B-4BCD-A905-3927838C9F30}"/>
              </p228:anchr>
              <p228:title val="@McGraw, Justine flagging a mention of Trustworthy here based on the recent news"/>
            </p228:event>
            <p228:event time="2026-08-26T17:13:47.421" id="{CD665639-88D8-457D-BAD7-3B0ACC3AF42D}">
              <p228:atrbtn authorId="{88504034-E029-A358-96BD-BF6D3AAA6FCD}"/>
              <p228:anchr>
                <p228:comment id="{A432E77E-946B-4BCD-A905-3927838C9F30}"/>
              </p228:anchr>
              <p228:date stDt="2026-08-26T17:13:47.421" endDt="2026-08-26T17:13:47.421"/>
            </p228:event>
            <p228:event time="2026-09-02T19:51:21.496" id="{28E65A1A-6DE3-4DF4-AC5D-4C08FA359182}">
              <p228:atrbtn authorId="{853C650E-757C-23A8-8400-D72EC8B0240F}"/>
              <p228:anchr>
                <p228:comment id="{00000000-0000-0000-0000-000000000000}"/>
              </p228:anchr>
              <p228:pcntCmplt val="100000"/>
            </p228:event>
          </p228:history>
        </p228:taskDetails>
      </p:ext>
    </p188:extLst>
  </p188:cm>
  <p188:cm id="{E21E6265-5166-41F4-AD61-F86E66F964DB}" authorId="{853C650E-757C-23A8-8400-D72EC8B0240F}" created="2026-09-02T19:51:20.402">
    <ac:deMkLst xmlns:ac="http://schemas.microsoft.com/office/drawing/2013/main/command">
      <pc:docMk xmlns:pc="http://schemas.microsoft.com/office/powerpoint/2013/main/command"/>
      <pc:sldMk xmlns:pc="http://schemas.microsoft.com/office/powerpoint/2013/main/command" cId="1065392113" sldId="2147375089"/>
      <ac:picMk id="11" creationId="{F0A21414-5A0D-F809-0651-064028033966}"/>
    </ac:deMkLst>
    <p188:txBody>
      <a:bodyPr/>
      <a:lstStyle/>
      <a:p>
        <a:r>
          <a:rPr lang="en-US"/>
          <a:t>(Need new image or to remove. waiting on direction from Griff)</a:t>
        </a:r>
      </a:p>
    </p188:txBody>
  </p188:cm>
</p188:cmLst>
</file>

<file path=ppt/comments/modernComment_7FFE57F2_3E8168E.xml><?xml version="1.0" encoding="utf-8"?>
<p188:cmLst xmlns:a="http://schemas.openxmlformats.org/drawingml/2006/main" xmlns:r="http://schemas.openxmlformats.org/officeDocument/2006/relationships" xmlns:p188="http://schemas.microsoft.com/office/powerpoint/2018/8/main">
  <p188:cm id="{8E0F2CD9-52F2-4546-BC0A-44624B596414}" authorId="{1C6831D5-900F-8AB7-86A8-7D457E7B78C7}" status="resolved" created="2026-06-24T22:34:00.358" complete="100000">
    <ac:txMkLst xmlns:ac="http://schemas.microsoft.com/office/drawing/2013/main/command">
      <pc:docMk xmlns:pc="http://schemas.microsoft.com/office/powerpoint/2013/main/command"/>
      <pc:sldMk xmlns:pc="http://schemas.microsoft.com/office/powerpoint/2013/main/command" cId="65541774" sldId="2147375090"/>
      <ac:spMk id="16" creationId="{C3933CA8-C4E2-0B02-6B50-2E7D6195926E}"/>
      <ac:txMk cp="61" len="310">
        <ac:context len="372" hash="1657451409"/>
      </ac:txMk>
    </ac:txMkLst>
    <p188:pos x="3585875" y="1097832"/>
    <p188:txBody>
      <a:bodyPr/>
      <a:lstStyle/>
      <a:p>
        <a:r>
          <a:rPr lang="en-US"/>
          <a:t>Can this be switched to second-person?</a:t>
        </a:r>
      </a:p>
    </p188:txBody>
  </p188:cm>
</p188:cmLst>
</file>

<file path=ppt/comments/modernComment_7FFE57F6_61386A9C.xml><?xml version="1.0" encoding="utf-8"?>
<p188:cmLst xmlns:a="http://schemas.openxmlformats.org/drawingml/2006/main" xmlns:r="http://schemas.openxmlformats.org/officeDocument/2006/relationships" xmlns:p188="http://schemas.microsoft.com/office/powerpoint/2018/8/main">
  <p188:cm id="{E42E2810-027A-45C7-9A07-B00DFC76693E}" authorId="{144DA2DC-7EC3-8B45-98B4-772954B5F6AA}" status="resolved" created="2026-04-20T23:20:46.010" complete="100000">
    <pc:sldMkLst xmlns:pc="http://schemas.microsoft.com/office/powerpoint/2013/main/command">
      <pc:docMk/>
      <pc:sldMk cId="2020027798" sldId="2147375026"/>
    </pc:sldMkLst>
    <p188:txBody>
      <a:bodyPr/>
      <a:lstStyle/>
      <a:p>
        <a:r>
          <a:rPr lang="en-US"/>
          <a:t>+Help Center?</a:t>
        </a:r>
      </a:p>
    </p188:txBody>
  </p188:cm>
</p188:cmLst>
</file>

<file path=ppt/comments/modernComment_7FFE57FC_8BFED086.xml><?xml version="1.0" encoding="utf-8"?>
<p188:cmLst xmlns:a="http://schemas.openxmlformats.org/drawingml/2006/main" xmlns:r="http://schemas.openxmlformats.org/officeDocument/2006/relationships" xmlns:p188="http://schemas.microsoft.com/office/powerpoint/2018/8/main">
  <p188:cm id="{3A26BB58-20CC-4ABC-962F-A7CDCADD391B}" authorId="{144DA2DC-7EC3-8B45-98B4-772954B5F6AA}" status="resolved" created="2026-04-20T22:57:38.389">
    <pc:sldMkLst xmlns:pc="http://schemas.microsoft.com/office/powerpoint/2013/main/command">
      <pc:docMk/>
      <pc:sldMk cId="2091308641" sldId="421"/>
    </pc:sldMkLst>
    <p188:txBody>
      <a:bodyPr/>
      <a:lstStyle/>
      <a:p>
        <a:r>
          <a:rPr lang="en-US"/>
          <a:t>Shouldn't we have data breaches somewhere on this slide?</a:t>
        </a:r>
      </a:p>
    </p188:txBody>
  </p188:cm>
  <p188:cm id="{80FF8E5A-A53A-4436-963C-5BEB41669429}" authorId="{28A2E725-D18F-1C4E-8126-F5DE2296AAE3}" status="resolved" created="2026-06-17T19:38:00.002" complete="100000">
    <ac:deMkLst xmlns:ac="http://schemas.microsoft.com/office/drawing/2013/main/command">
      <pc:docMk xmlns:pc="http://schemas.microsoft.com/office/powerpoint/2013/main/command"/>
      <pc:sldMk xmlns:pc="http://schemas.microsoft.com/office/powerpoint/2013/main/command" cId="2348732550" sldId="2147375100"/>
      <ac:spMk id="4" creationId="{41BEFA95-2D5A-C399-0A6A-54B3DDE79BF3}"/>
    </ac:deMkLst>
    <p188:replyLst>
      <p188:reply id="{FE30BBAB-B1B3-44FB-9AAE-112FE72DC70C}" authorId="{1C6831D5-900F-8AB7-86A8-7D457E7B78C7}" created="2026-06-23T22:39:06.476">
        <p188:txBody>
          <a:bodyPr/>
          <a:lstStyle/>
          <a:p>
            <a:r>
              <a:rPr lang="en-US"/>
              <a:t>Agree, make it look more like a subhead if possible</a:t>
            </a:r>
          </a:p>
        </p188:txBody>
      </p188:reply>
    </p188:replyLst>
    <p188:txBody>
      <a:bodyPr/>
      <a:lstStyle/>
      <a:p>
        <a:r>
          <a:rPr lang="en-US"/>
          <a:t>It's weird to me that all have their own boxes except for data breaches</a:t>
        </a:r>
      </a:p>
    </p188:txBody>
  </p188:cm>
</p188:cmLst>
</file>

<file path=ppt/comments/modernComment_7FFE57FD_200C2056.xml><?xml version="1.0" encoding="utf-8"?>
<p188:cmLst xmlns:a="http://schemas.openxmlformats.org/drawingml/2006/main" xmlns:r="http://schemas.openxmlformats.org/officeDocument/2006/relationships" xmlns:p188="http://schemas.microsoft.com/office/powerpoint/2018/8/main">
  <p188:cm id="{8BE4F694-A5B2-415A-83A6-758A981B72DF}" authorId="{28A2E725-D18F-1C4E-8126-F5DE2296AAE3}" status="resolved" created="2026-04-20T19:45:57.767" complete="100000">
    <pc:sldMkLst xmlns:pc="http://schemas.microsoft.com/office/powerpoint/2013/main/command">
      <pc:docMk/>
      <pc:sldMk cId="601948322" sldId="326"/>
    </pc:sldMkLst>
    <p188:txBody>
      <a:bodyPr/>
      <a:lstStyle/>
      <a:p>
        <a:r>
          <a:rPr lang="en-US"/>
          <a:t>Thinking we could add in a "personal" story here vs a bunch of examples?</a:t>
        </a:r>
      </a:p>
    </p188:txBody>
  </p188:cm>
  <p188:cm id="{2F719F1F-E756-4CC7-88C4-69ED7DA5DF5B}" authorId="{144DA2DC-7EC3-8B45-98B4-772954B5F6AA}" status="resolved" created="2026-04-20T23:01:07.298" complete="100000">
    <pc:sldMkLst xmlns:pc="http://schemas.microsoft.com/office/powerpoint/2013/main/command">
      <pc:docMk/>
      <pc:sldMk cId="601948322" sldId="326"/>
    </pc:sldMkLst>
    <p188:txBody>
      <a:bodyPr/>
      <a:lstStyle/>
      <a:p>
        <a:r>
          <a:rPr lang="en-US"/>
          <a:t>Consider repositioning to call out scams vs. identity theft with examples or stories for each.</a:t>
        </a:r>
      </a:p>
    </p188:txBody>
  </p188:cm>
  <p188:cm id="{6326756C-DB0A-4A0D-ADAA-7C6D73465349}" authorId="{1C6831D5-900F-8AB7-86A8-7D457E7B78C7}" status="resolved" created="2026-06-23T22:42:13.087" complete="100000">
    <ac:txMkLst xmlns:ac="http://schemas.microsoft.com/office/drawing/2013/main/command">
      <pc:docMk xmlns:pc="http://schemas.microsoft.com/office/powerpoint/2013/main/command"/>
      <pc:sldMk xmlns:pc="http://schemas.microsoft.com/office/powerpoint/2013/main/command" cId="537665622" sldId="2147375101"/>
      <ac:spMk id="3" creationId="{A4664DCE-D5BF-BE44-B4A9-6295BB2DBA52}"/>
      <ac:txMk cp="425" len="422">
        <ac:context len="848" hash="3251919901"/>
      </ac:txMk>
    </ac:txMkLst>
    <p188:pos x="6203831" y="1866900"/>
    <p188:txBody>
      <a:bodyPr/>
      <a:lstStyle/>
      <a:p>
        <a:r>
          <a:rPr lang="en-US"/>
          <a:t>Love this example!</a:t>
        </a:r>
      </a:p>
    </p188:txBody>
  </p188:cm>
</p188:cmLst>
</file>

<file path=ppt/comments/modernComment_7FFE578A_AEDD549E.xml><?xml version="1.0" encoding="utf-8"?>
<p188:cmLst xmlns:a="http://schemas.openxmlformats.org/drawingml/2006/main" xmlns:r="http://schemas.openxmlformats.org/officeDocument/2006/relationships" xmlns:p188="http://schemas.microsoft.com/office/powerpoint/2018/8/main">
  <p188:cm id="{21E9261D-96AF-4C31-AC04-F0D9E2A66BD6}" authorId="{144DA2DC-7EC3-8B45-98B4-772954B5F6AA}" status="resolved" created="2025-07-15T17:53:32.668">
    <ac:deMkLst xmlns:ac="http://schemas.microsoft.com/office/drawing/2013/main/command">
      <pc:docMk xmlns:pc="http://schemas.microsoft.com/office/powerpoint/2013/main/command"/>
      <pc:sldMk xmlns:pc="http://schemas.microsoft.com/office/powerpoint/2013/main/command" cId="2933740702" sldId="2147374986"/>
      <ac:spMk id="47" creationId="{E68B1A09-B2E7-60A2-467E-170D982FA6B5}"/>
    </ac:deMkLst>
    <p188:replyLst>
      <p188:reply id="{EF0C9314-1F2F-482A-978A-471446FE28DE}" authorId="{D3493CA2-B178-CFB8-6A21-AD2DB9619894}" created="2025-07-16T16:41:50.171">
        <p188:txBody>
          <a:bodyPr/>
          <a:lstStyle/>
          <a:p>
            <a:r>
              <a:rPr lang="en-US"/>
              <a:t>Agreed</a:t>
            </a:r>
          </a:p>
        </p188:txBody>
      </p188:reply>
    </p188:replyLst>
    <p188:txBody>
      <a:bodyPr/>
      <a:lstStyle/>
      <a:p>
        <a:r>
          <a:rPr lang="en-US"/>
          <a:t>I'm thinking we remove the question about VPN since Pro doesn't include any cyber or device protection</a:t>
        </a:r>
      </a:p>
    </p188:txBody>
  </p188:cm>
</p188:cmLst>
</file>

<file path=ppt/comments/modernComment_7FFE5789_70128E82.xml><?xml version="1.0" encoding="utf-8"?>
<p188:cmLst xmlns:a="http://schemas.openxmlformats.org/drawingml/2006/main" xmlns:r="http://schemas.openxmlformats.org/officeDocument/2006/relationships" xmlns:p188="http://schemas.microsoft.com/office/powerpoint/2018/8/main">
  <p188:cm id="{58EFE212-ADC1-4529-9232-BBB2E30F4CA7}" authorId="{1C6831D5-900F-8AB7-86A8-7D457E7B78C7}" created="2026-06-23T22:57:20.205">
    <pc:sldMkLst xmlns:pc="http://schemas.microsoft.com/office/powerpoint/2013/main/command">
      <pc:docMk/>
      <pc:sldMk cId="1880264322" sldId="2147374985"/>
    </pc:sldMkLst>
    <p188:txBody>
      <a:bodyPr/>
      <a:lstStyle/>
      <a:p>
        <a:r>
          <a:rPr lang="en-US"/>
          <a:t>Stated feels off to me here being that it’s a letter vs. voicemail or phone call. I know we used provided once in the second sentence above...contained, maybe?</a:t>
        </a:r>
      </a:p>
    </p188:txBody>
  </p188:cm>
</p188:cmLst>
</file>

<file path=ppt/comments/modernComment_7FFE5800_AECD5DBC.xml><?xml version="1.0" encoding="utf-8"?>
<p188:cmLst xmlns:a="http://schemas.openxmlformats.org/drawingml/2006/main" xmlns:r="http://schemas.openxmlformats.org/officeDocument/2006/relationships" xmlns:p188="http://schemas.microsoft.com/office/powerpoint/2018/8/main">
  <p188:cm id="{AC58ECFD-14CE-4812-9368-ED69F60945D9}" authorId="{144DA2DC-7EC3-8B45-98B4-772954B5F6AA}" status="resolved" created="2025-07-15T18:31:11.667">
    <ac:deMkLst xmlns:ac="http://schemas.microsoft.com/office/drawing/2013/main/command">
      <pc:docMk xmlns:pc="http://schemas.microsoft.com/office/powerpoint/2013/main/command"/>
      <pc:sldMk xmlns:pc="http://schemas.microsoft.com/office/powerpoint/2013/main/command" cId="862746446" sldId="2147374995"/>
      <ac:spMk id="8" creationId="{0B7022F9-E515-505C-5C17-352D9D1E3CC5}"/>
    </ac:deMkLst>
    <p188:txBody>
      <a:bodyPr/>
      <a:lstStyle/>
      <a:p>
        <a:r>
          <a:rPr lang="en-US"/>
          <a:t>Pro doesn't have tri-bureau monitoring or reporting - just TU</a:t>
        </a:r>
      </a:p>
    </p188:txBody>
  </p188:cm>
</p188:cmLst>
</file>

<file path=ppt/comments/modernComment_7FFE5802_ED71C0AB.xml><?xml version="1.0" encoding="utf-8"?>
<p188:cmLst xmlns:a="http://schemas.openxmlformats.org/drawingml/2006/main" xmlns:r="http://schemas.openxmlformats.org/officeDocument/2006/relationships" xmlns:p188="http://schemas.microsoft.com/office/powerpoint/2018/8/main">
  <p188:cm id="{74B6B4A2-0F1C-4741-9805-636522433B73}" authorId="{1C6831D5-900F-8AB7-86A8-7D457E7B78C7}" status="resolved" created="2026-06-24T22:38:09.109" complete="100000">
    <ac:txMkLst xmlns:ac="http://schemas.microsoft.com/office/drawing/2013/main/command">
      <pc:docMk xmlns:pc="http://schemas.microsoft.com/office/powerpoint/2013/main/command"/>
      <pc:sldMk xmlns:pc="http://schemas.microsoft.com/office/powerpoint/2013/main/command" cId="3983655083" sldId="2147375106"/>
      <ac:spMk id="3" creationId="{884312AD-4FF1-EA4A-F07F-5DB0610E0639}"/>
      <ac:txMk cp="40" len="280">
        <ac:context len="456" hash="1332706750"/>
      </ac:txMk>
    </ac:txMkLst>
    <p188:pos x="3835122" y="654949"/>
    <p188:txBody>
      <a:bodyPr/>
      <a:lstStyle/>
      <a:p>
        <a:r>
          <a:rPr lang="en-US"/>
          <a:t>Similar comment for this paragraph and the following one, the third person perspective used when talking about members makes them feel B2B rather than consumer-facing.</a:t>
        </a:r>
      </a:p>
    </p188:txBody>
  </p188:cm>
</p188:cmLst>
</file>

<file path=ppt/comments/modernComment_18D_24E89492.xml><?xml version="1.0" encoding="utf-8"?>
<p188:cmLst xmlns:a="http://schemas.openxmlformats.org/drawingml/2006/main" xmlns:r="http://schemas.openxmlformats.org/officeDocument/2006/relationships" xmlns:p188="http://schemas.microsoft.com/office/powerpoint/2018/8/main">
  <p188:cm id="{E6072DC6-1C6F-49D6-B9D8-DFB4714F58EA}" authorId="{144DA2DC-7EC3-8B45-98B4-772954B5F6AA}" status="resolved" created="2026-04-21T16:30:24.546" complete="100000">
    <pc:sldMkLst xmlns:pc="http://schemas.microsoft.com/office/powerpoint/2013/main/command">
      <pc:docMk/>
      <pc:sldMk cId="619222162" sldId="397"/>
    </pc:sldMkLst>
    <p188:replyLst>
      <p188:reply id="{92821BEA-7382-454C-AE7A-FA60C7AF30F0}" authorId="{1C6831D5-900F-8AB7-86A8-7D457E7B78C7}" created="2026-06-25T17:58:53.313">
        <p188:txBody>
          <a:bodyPr/>
          <a:lstStyle/>
          <a:p>
            <a:r>
              <a:rPr lang="en-US"/>
              <a:t>Yes please, yay!</a:t>
            </a:r>
          </a:p>
        </p188:txBody>
      </p188:reply>
    </p188:replyLst>
    <p188:txBody>
      <a:bodyPr/>
      <a:lstStyle/>
      <a:p>
        <a:r>
          <a:rPr lang="en-US"/>
          <a:t>Move this into core presentation</a:t>
        </a:r>
      </a:p>
    </p188:txBody>
  </p188:cm>
</p188:cmLst>
</file>

<file path=ppt/comments/modernComment_165_83EEDDB2.xml><?xml version="1.0" encoding="utf-8"?>
<p188:cmLst xmlns:a="http://schemas.openxmlformats.org/drawingml/2006/main" xmlns:r="http://schemas.openxmlformats.org/officeDocument/2006/relationships" xmlns:p188="http://schemas.microsoft.com/office/powerpoint/2018/8/main">
  <p188:cm id="{BB590BA2-1666-4D2F-B7F4-B8DC6BDFE204}" authorId="{1FCBC381-0CF9-768F-119D-AB7F9023553F}" status="resolved" created="2025-06-25T15:01:21.860">
    <pc:sldMkLst xmlns:pc="http://schemas.microsoft.com/office/powerpoint/2013/main/command">
      <pc:docMk/>
      <pc:sldMk cId="2213469618" sldId="357"/>
    </pc:sldMkLst>
    <p188:txBody>
      <a:bodyPr/>
      <a:lstStyle/>
      <a:p>
        <a:r>
          <a:rPr lang="en-US"/>
          <a:t>[@Croft, Griffin] [@McGraw, Justine] Added sources here</a:t>
        </a:r>
      </a:p>
    </p188:txBody>
  </p188:cm>
  <p188:cm id="{537F9FA9-40A6-4B61-8240-C723DD1BB735}" authorId="{144DA2DC-7EC3-8B45-98B4-772954B5F6AA}" status="resolved" created="2026-05-12T03:04:11.794" complete="100000">
    <ac:deMkLst xmlns:ac="http://schemas.microsoft.com/office/drawing/2013/main/command">
      <pc:docMk xmlns:pc="http://schemas.microsoft.com/office/powerpoint/2013/main/command"/>
      <pc:sldMk xmlns:pc="http://schemas.microsoft.com/office/powerpoint/2013/main/command" cId="2213469618" sldId="357"/>
      <ac:spMk id="4" creationId="{8CC9697F-F9A7-7B38-9206-1D250633A7EC}"/>
    </ac:deMkLst>
    <p188:txBody>
      <a:bodyPr/>
      <a:lstStyle/>
      <a:p>
        <a:r>
          <a:rPr lang="en-US"/>
          <a:t>Update numbers from latest report</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EC6882-9BF6-3044-AEAA-2076285E40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6D92E2F7-B5CD-1D49-8196-7FBDC1EB3E2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ECF5285-5164-384A-8DCF-1F10A4A4305D}" type="datetimeFigureOut">
              <a:rPr lang="en-US" smtClean="0"/>
              <a:t>9/4/2026</a:t>
            </a:fld>
            <a:endParaRPr lang="en-US"/>
          </a:p>
        </p:txBody>
      </p:sp>
      <p:sp>
        <p:nvSpPr>
          <p:cNvPr id="4" name="Footer Placeholder 3">
            <a:extLst>
              <a:ext uri="{FF2B5EF4-FFF2-40B4-BE49-F238E27FC236}">
                <a16:creationId xmlns:a16="http://schemas.microsoft.com/office/drawing/2014/main" id="{893A3889-7B37-7344-8BDB-8E5DF95614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C3B2F05-688C-3C4E-8751-809BE16F18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5C1A036-2F4C-8947-B624-DCD7732CB771}" type="slidenum">
              <a:rPr lang="en-US" smtClean="0"/>
              <a:t>‹#›</a:t>
            </a:fld>
            <a:endParaRPr lang="en-US"/>
          </a:p>
        </p:txBody>
      </p:sp>
    </p:spTree>
    <p:extLst>
      <p:ext uri="{BB962C8B-B14F-4D97-AF65-F5344CB8AC3E}">
        <p14:creationId xmlns:p14="http://schemas.microsoft.com/office/powerpoint/2010/main" val="42099736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23619D-4AA2-4B43-B8F3-CAF812E0DA03}" type="datetimeFigureOut">
              <a:rPr lang="en-US" smtClean="0"/>
              <a:t>9/4/2026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D7A035-6671-C445-972B-1DC60A1465C3}" type="slidenum">
              <a:rPr lang="en-US" smtClean="0"/>
              <a:t>‹#›</a:t>
            </a:fld>
            <a:endParaRPr lang="en-US"/>
          </a:p>
        </p:txBody>
      </p:sp>
    </p:spTree>
    <p:extLst>
      <p:ext uri="{BB962C8B-B14F-4D97-AF65-F5344CB8AC3E}">
        <p14:creationId xmlns:p14="http://schemas.microsoft.com/office/powerpoint/2010/main" val="3703843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forbes.com/sites/timbajarin/2025/01/21/mind-blowing-stats-of-what-transpires-on-the-internet-every-minute/?utm_source=chatgpt.com"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statista.com/statistics/195140/new-user-generated-content-uploaded-by-users-per-minute/"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ftc.gov/news-events/news/press-releases/2025/03/new-ftc-data-show-big-jump-reported-losses-fraud-125-billion-2024"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javelinstrategy.com/research/2025-identity-fraud-study-breaking-barriers-innovation"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Talk track: </a:t>
            </a:r>
            <a:r>
              <a:rPr lang="en-US"/>
              <a:t>Hello and welcome to this overview of Allstate Identity Protection. Today, we'll walk you through how you can own your digital identity and stay protected in our constantly evolving online world with Allstate Identity Protection's powerful features.</a:t>
            </a:r>
          </a:p>
        </p:txBody>
      </p:sp>
      <p:sp>
        <p:nvSpPr>
          <p:cNvPr id="4" name="Slide Number Placeholder 3"/>
          <p:cNvSpPr>
            <a:spLocks noGrp="1"/>
          </p:cNvSpPr>
          <p:nvPr>
            <p:ph type="sldNum" sz="quarter" idx="5"/>
          </p:nvPr>
        </p:nvSpPr>
        <p:spPr/>
        <p:txBody>
          <a:bodyPr/>
          <a:lstStyle/>
          <a:p>
            <a:fld id="{BED7A035-6671-C445-972B-1DC60A1465C3}" type="slidenum">
              <a:rPr lang="en-US" smtClean="0"/>
              <a:t>1</a:t>
            </a:fld>
            <a:endParaRPr lang="en-US"/>
          </a:p>
        </p:txBody>
      </p:sp>
    </p:spTree>
    <p:extLst>
      <p:ext uri="{BB962C8B-B14F-4D97-AF65-F5344CB8AC3E}">
        <p14:creationId xmlns:p14="http://schemas.microsoft.com/office/powerpoint/2010/main" val="1450425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b="1"/>
              <a:t>Talk track:</a:t>
            </a:r>
            <a:r>
              <a:rPr lang="en-US"/>
              <a:t> On today’s agenda, we’ll kick things off by looking at what’s happening in the world of identity theft and scams. Then, we’ll introduce Allstate Identity Protection and what we do. We’ll dive into your plan’s coverage and features, and wrap up with a walkthrough of our portal, including how to activate and use the features included in your plan. </a:t>
            </a:r>
            <a:endParaRPr lang="en-US">
              <a:ea typeface="Calibri"/>
              <a:cs typeface="Calibri"/>
            </a:endParaRPr>
          </a:p>
        </p:txBody>
      </p:sp>
      <p:sp>
        <p:nvSpPr>
          <p:cNvPr id="4" name="Slide Number Placeholder 3"/>
          <p:cNvSpPr>
            <a:spLocks noGrp="1"/>
          </p:cNvSpPr>
          <p:nvPr>
            <p:ph type="sldNum" sz="quarter" idx="5"/>
          </p:nvPr>
        </p:nvSpPr>
        <p:spPr/>
        <p:txBody>
          <a:bodyPr/>
          <a:lstStyle/>
          <a:p>
            <a:fld id="{878D3C76-F364-CD45-A211-804C01212996}" type="slidenum">
              <a:rPr lang="en-US" smtClean="0"/>
              <a:t>2</a:t>
            </a:fld>
            <a:endParaRPr lang="en-US"/>
          </a:p>
        </p:txBody>
      </p:sp>
    </p:spTree>
    <p:extLst>
      <p:ext uri="{BB962C8B-B14F-4D97-AF65-F5344CB8AC3E}">
        <p14:creationId xmlns:p14="http://schemas.microsoft.com/office/powerpoint/2010/main" val="475464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Talk track: </a:t>
            </a:r>
            <a:r>
              <a:rPr lang="en-US"/>
              <a:t>At this point, you’ve heard of identity theft, and you might even know someone who’s experienced it firsthand. The reality is, identity theft is a serious and growing threat, especially with the rise and popularity of AI—which makes it easier to create convincing phishing schemes and steal information. Let’s take a closer look at how identity theft happens and why protecting your personal information is more important than ever.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878D3C76-F364-CD45-A211-804C01212996}" type="slidenum">
              <a:rPr lang="en-US" smtClean="0"/>
              <a:t>3</a:t>
            </a:fld>
            <a:endParaRPr lang="en-US"/>
          </a:p>
        </p:txBody>
      </p:sp>
    </p:spTree>
    <p:extLst>
      <p:ext uri="{BB962C8B-B14F-4D97-AF65-F5344CB8AC3E}">
        <p14:creationId xmlns:p14="http://schemas.microsoft.com/office/powerpoint/2010/main" val="596052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Talk track: </a:t>
            </a:r>
            <a:r>
              <a:rPr lang="en-US"/>
              <a:t>Every minute of every day, we're sharing massive amounts of personal data, oftentimes without even thinking about it. Every 60 seconds, 251 million emails are sent, almost 60 million messages are delivered (when you combine WhatsApp and text messages), and nearly 7,000 prompts are submitted to ChatGPT. These actions, while seemingly routine, involve sharing pieces of our identity, our data, our personal information. For example, when you send an email, you’re sharing your email address and potentially sensitive content inside. Liking a post or sharing a video on social media can reveal your interests and relationships. Online shopping requires you to provide your name, address, and payment details.</a:t>
            </a:r>
          </a:p>
          <a:p>
            <a:endParaRPr lang="en-US"/>
          </a:p>
          <a:p>
            <a:r>
              <a:rPr lang="en-US" b="1"/>
              <a:t>Sources:</a:t>
            </a:r>
            <a:endParaRPr lang="en-US" b="1">
              <a:ea typeface="Calibri"/>
              <a:cs typeface="Calibri"/>
            </a:endParaRPr>
          </a:p>
          <a:p>
            <a:r>
              <a:rPr lang="en-US"/>
              <a:t>Forbes, "</a:t>
            </a:r>
            <a:r>
              <a:rPr lang="en-US">
                <a:hlinkClick r:id="rId3"/>
              </a:rPr>
              <a:t>Mind-Blowing Stats Of What Transpires On The Internet Every Minute</a:t>
            </a:r>
            <a:r>
              <a:rPr lang="en-US"/>
              <a:t>,"  January 2025</a:t>
            </a:r>
            <a:endParaRPr lang="en-US">
              <a:ea typeface="Calibri"/>
              <a:cs typeface="Calibri"/>
            </a:endParaRPr>
          </a:p>
          <a:p>
            <a:r>
              <a:rPr lang="en-US"/>
              <a:t>Statista Research and Analysis, "</a:t>
            </a:r>
            <a:r>
              <a:rPr lang="en-US">
                <a:hlinkClick r:id="rId4"/>
              </a:rPr>
              <a:t>Estimated Media Usage in One Minute</a:t>
            </a:r>
            <a:r>
              <a:rPr lang="en-US"/>
              <a:t>," December 2024</a:t>
            </a:r>
            <a:endParaRPr lang="en-US">
              <a:ea typeface="Calibri"/>
              <a:cs typeface="Calibri"/>
            </a:endParaRPr>
          </a:p>
        </p:txBody>
      </p:sp>
      <p:sp>
        <p:nvSpPr>
          <p:cNvPr id="4" name="Slide Number Placeholder 3"/>
          <p:cNvSpPr>
            <a:spLocks noGrp="1"/>
          </p:cNvSpPr>
          <p:nvPr>
            <p:ph type="sldNum" sz="quarter" idx="5"/>
          </p:nvPr>
        </p:nvSpPr>
        <p:spPr/>
        <p:txBody>
          <a:bodyPr/>
          <a:lstStyle/>
          <a:p>
            <a:fld id="{BED7A035-6671-C445-972B-1DC60A1465C3}" type="slidenum">
              <a:rPr lang="en-US" smtClean="0"/>
              <a:t>4</a:t>
            </a:fld>
            <a:endParaRPr lang="en-US"/>
          </a:p>
        </p:txBody>
      </p:sp>
    </p:spTree>
    <p:extLst>
      <p:ext uri="{BB962C8B-B14F-4D97-AF65-F5344CB8AC3E}">
        <p14:creationId xmlns:p14="http://schemas.microsoft.com/office/powerpoint/2010/main" val="2273003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Talk track: </a:t>
            </a:r>
            <a:r>
              <a:rPr lang="en-US" b="0"/>
              <a:t>Another reason these everyday digital habits are </a:t>
            </a:r>
            <a:r>
              <a:rPr lang="en-US"/>
              <a:t>risky is because they create openings for</a:t>
            </a:r>
            <a:r>
              <a:rPr lang="en-US" b="0"/>
              <a:t> cyberattacks. Scammers are </a:t>
            </a:r>
            <a:r>
              <a:rPr lang="en-US"/>
              <a:t>becoming increasingly sophisticated and smarter, using </a:t>
            </a:r>
            <a:r>
              <a:rPr lang="en-US" b="0"/>
              <a:t>tactics like phishing, malware, ransomware, and other </a:t>
            </a:r>
            <a:r>
              <a:rPr lang="en-US"/>
              <a:t>advanced</a:t>
            </a:r>
            <a:r>
              <a:rPr lang="en-US" b="0"/>
              <a:t> </a:t>
            </a:r>
            <a:r>
              <a:rPr lang="en-US"/>
              <a:t>methods </a:t>
            </a:r>
            <a:r>
              <a:rPr lang="en-US" b="0"/>
              <a:t>to </a:t>
            </a:r>
            <a:r>
              <a:rPr lang="en-US"/>
              <a:t>trick us into giving away our information, or even outright stealing it</a:t>
            </a:r>
            <a:r>
              <a:rPr lang="en-US" b="0"/>
              <a:t>. With thousands of data breaches reported </a:t>
            </a:r>
            <a:r>
              <a:rPr lang="en-US"/>
              <a:t>every year </a:t>
            </a:r>
            <a:r>
              <a:rPr lang="en-US" b="0"/>
              <a:t>in the U.S</a:t>
            </a:r>
            <a:r>
              <a:rPr lang="en-US"/>
              <a:t>., </a:t>
            </a:r>
            <a:r>
              <a:rPr lang="en-US" b="0"/>
              <a:t>cyberattacks have </a:t>
            </a:r>
            <a:r>
              <a:rPr lang="en-US"/>
              <a:t>unfortunately </a:t>
            </a:r>
            <a:r>
              <a:rPr lang="en-US" b="0"/>
              <a:t>become </a:t>
            </a:r>
            <a:r>
              <a:rPr lang="en-US"/>
              <a:t>our</a:t>
            </a:r>
            <a:r>
              <a:rPr lang="en-US" b="0"/>
              <a:t> new normal.</a:t>
            </a:r>
            <a:endParaRPr lang="en-US"/>
          </a:p>
          <a:p>
            <a:endParaRPr lang="en-US">
              <a:ea typeface="Calibri" panose="020F0502020204030204"/>
              <a:cs typeface="Calibri" panose="020F0502020204030204"/>
            </a:endParaRPr>
          </a:p>
          <a:p>
            <a:endParaRPr lang="en-US">
              <a:ea typeface="Calibri" panose="020F0502020204030204"/>
              <a:cs typeface="Calibri" panose="020F0502020204030204"/>
            </a:endParaRPr>
          </a:p>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BED7A035-6671-C445-972B-1DC60A1465C3}" type="slidenum">
              <a:rPr lang="en-US" smtClean="0"/>
              <a:t>5</a:t>
            </a:fld>
            <a:endParaRPr lang="en-US"/>
          </a:p>
        </p:txBody>
      </p:sp>
    </p:spTree>
    <p:extLst>
      <p:ext uri="{BB962C8B-B14F-4D97-AF65-F5344CB8AC3E}">
        <p14:creationId xmlns:p14="http://schemas.microsoft.com/office/powerpoint/2010/main" val="243241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05AE78-35DE-05EA-37AE-571E6184B8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2BA429-EE11-DF25-EF1A-4AE37689B8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D2D125-8C9B-D7B4-3999-53EC92E2594B}"/>
              </a:ext>
            </a:extLst>
          </p:cNvPr>
          <p:cNvSpPr>
            <a:spLocks noGrp="1"/>
          </p:cNvSpPr>
          <p:nvPr>
            <p:ph type="body" idx="1"/>
          </p:nvPr>
        </p:nvSpPr>
        <p:spPr/>
        <p:txBody>
          <a:bodyPr/>
          <a:lstStyle/>
          <a:p>
            <a:pPr>
              <a:defRPr/>
            </a:pPr>
            <a:endParaRPr lang="en-US" b="0">
              <a:ea typeface="Calibri"/>
              <a:cs typeface="Calibri"/>
            </a:endParaRPr>
          </a:p>
        </p:txBody>
      </p:sp>
      <p:sp>
        <p:nvSpPr>
          <p:cNvPr id="4" name="Slide Number Placeholder 3">
            <a:extLst>
              <a:ext uri="{FF2B5EF4-FFF2-40B4-BE49-F238E27FC236}">
                <a16:creationId xmlns:a16="http://schemas.microsoft.com/office/drawing/2014/main" id="{DFDA9A91-D73B-6BBB-A879-6DB5D077CC62}"/>
              </a:ext>
            </a:extLst>
          </p:cNvPr>
          <p:cNvSpPr>
            <a:spLocks noGrp="1"/>
          </p:cNvSpPr>
          <p:nvPr>
            <p:ph type="sldNum" sz="quarter" idx="5"/>
          </p:nvPr>
        </p:nvSpPr>
        <p:spPr/>
        <p:txBody>
          <a:bodyPr/>
          <a:lstStyle/>
          <a:p>
            <a:fld id="{BED7A035-6671-C445-972B-1DC60A1465C3}" type="slidenum">
              <a:rPr lang="en-US" smtClean="0"/>
              <a:t>6</a:t>
            </a:fld>
            <a:endParaRPr lang="en-US"/>
          </a:p>
        </p:txBody>
      </p:sp>
    </p:spTree>
    <p:extLst>
      <p:ext uri="{BB962C8B-B14F-4D97-AF65-F5344CB8AC3E}">
        <p14:creationId xmlns:p14="http://schemas.microsoft.com/office/powerpoint/2010/main" val="38519555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AB3F28-5CA4-9098-0358-5088BFFE12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3C6CB9-B8F4-6F82-5EE6-AA9B75D90E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8685B6-57AE-DAF3-144D-86A827ED0E94}"/>
              </a:ext>
            </a:extLst>
          </p:cNvPr>
          <p:cNvSpPr>
            <a:spLocks noGrp="1"/>
          </p:cNvSpPr>
          <p:nvPr>
            <p:ph type="body" idx="1"/>
          </p:nvPr>
        </p:nvSpPr>
        <p:spPr/>
        <p:txBody>
          <a:bodyPr/>
          <a:lstStyle/>
          <a:p>
            <a:r>
              <a:rPr lang="en-US" b="1"/>
              <a:t>SPEAKER: DUSTIN</a:t>
            </a:r>
            <a:endParaRPr lang="en-US"/>
          </a:p>
          <a:p>
            <a:endParaRPr lang="en-US"/>
          </a:p>
          <a:p>
            <a:pPr marL="0" indent="0">
              <a:buFont typeface="Arial"/>
              <a:buNone/>
            </a:pPr>
            <a:r>
              <a:rPr lang="en-US" sz="1200" b="0" i="0" kern="1200">
                <a:solidFill>
                  <a:schemeClr val="tx1"/>
                </a:solidFill>
                <a:effectLst/>
                <a:latin typeface="+mn-lt"/>
                <a:ea typeface="+mn-ea"/>
                <a:cs typeface="+mn-cs"/>
              </a:rPr>
              <a:t>Statistically speaking, fraudsters and scammers have had a really good first half of the decade.  For anyone whose ever had to meet a sales quota, manage a department’s profit and loss statement, or be tasked with growing a business, growing 25% year over year and quadrupling growth over a five-year increment would be considered really impressive.  And it would also be motivating and cause to keep pursuing.  Which begs the question, alright AIP, what are you doing about it?  </a:t>
            </a:r>
            <a:r>
              <a:rPr lang="en-US" sz="1200" b="1" i="0" kern="1200">
                <a:solidFill>
                  <a:schemeClr val="tx1"/>
                </a:solidFill>
                <a:effectLst/>
                <a:latin typeface="+mn-lt"/>
                <a:ea typeface="+mn-ea"/>
                <a:cs typeface="+mn-cs"/>
              </a:rPr>
              <a:t>So now I’m going to turn the webinar over to Dan </a:t>
            </a:r>
            <a:r>
              <a:rPr lang="en-US" sz="1200" b="1" i="0" kern="1200" err="1">
                <a:solidFill>
                  <a:schemeClr val="tx1"/>
                </a:solidFill>
                <a:effectLst/>
                <a:latin typeface="+mn-lt"/>
                <a:ea typeface="+mn-ea"/>
                <a:cs typeface="+mn-cs"/>
              </a:rPr>
              <a:t>Charwath</a:t>
            </a:r>
            <a:r>
              <a:rPr lang="en-US" sz="1200" b="1" i="0" kern="1200">
                <a:solidFill>
                  <a:schemeClr val="tx1"/>
                </a:solidFill>
                <a:effectLst/>
                <a:latin typeface="+mn-lt"/>
                <a:ea typeface="+mn-ea"/>
                <a:cs typeface="+mn-cs"/>
              </a:rPr>
              <a:t> who is going to walk us through some of our exciting product enhancements as we aim to be the carrier with the most innovative and effective solution for protecting employees and their family members. CLICK</a:t>
            </a:r>
          </a:p>
          <a:p>
            <a:pPr marL="0" indent="0">
              <a:buFont typeface="Arial"/>
              <a:buNone/>
            </a:pPr>
            <a:r>
              <a:rPr lang="en-US" sz="1200" b="1" i="0" kern="1200">
                <a:solidFill>
                  <a:schemeClr val="tx1"/>
                </a:solidFill>
                <a:effectLst/>
                <a:latin typeface="+mn-lt"/>
                <a:ea typeface="+mn-ea"/>
                <a:cs typeface="+mn-cs"/>
              </a:rPr>
              <a:t> </a:t>
            </a:r>
            <a:r>
              <a:rPr lang="en-US" sz="1200" b="0" i="0" kern="1200">
                <a:solidFill>
                  <a:schemeClr val="tx1"/>
                </a:solidFill>
                <a:effectLst/>
                <a:latin typeface="+mn-lt"/>
                <a:ea typeface="+mn-ea"/>
                <a:cs typeface="+mn-cs"/>
              </a:rPr>
              <a:t> </a:t>
            </a:r>
            <a:endParaRPr lang="en-US"/>
          </a:p>
          <a:p>
            <a:r>
              <a:rPr lang="en-US" b="1"/>
              <a:t>SOURCES:</a:t>
            </a:r>
            <a:endParaRPr lang="en-US"/>
          </a:p>
          <a:p>
            <a:r>
              <a:rPr lang="en-US">
                <a:ea typeface="Calibri"/>
                <a:cs typeface="Calibri"/>
              </a:rPr>
              <a:t>The Federal Trade Commission, </a:t>
            </a:r>
            <a:r>
              <a:rPr lang="en-US">
                <a:solidFill>
                  <a:srgbClr val="1D3557"/>
                </a:solidFill>
              </a:rPr>
              <a:t>Consumer Sentinel Network Data Book 2020-2024</a:t>
            </a:r>
            <a:endParaRPr lang="en-US">
              <a:ea typeface="Calibri"/>
              <a:cs typeface="Calibri"/>
            </a:endParaRPr>
          </a:p>
          <a:p>
            <a:br>
              <a:rPr lang="en-US">
                <a:cs typeface="+mn-lt"/>
              </a:rPr>
            </a:br>
            <a:endParaRPr lang="en-US"/>
          </a:p>
          <a:p>
            <a:endParaRPr lang="en-US" b="1">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918A9C6B-A0AE-63D3-73F0-BF1763C67445}"/>
              </a:ext>
            </a:extLst>
          </p:cNvPr>
          <p:cNvSpPr>
            <a:spLocks noGrp="1"/>
          </p:cNvSpPr>
          <p:nvPr>
            <p:ph type="sldNum" sz="quarter" idx="5"/>
          </p:nvPr>
        </p:nvSpPr>
        <p:spPr/>
        <p:txBody>
          <a:bodyPr/>
          <a:lstStyle/>
          <a:p>
            <a:fld id="{0F8A7F21-1C25-4014-AC62-3ADD6F4178C4}" type="slidenum">
              <a:t>7</a:t>
            </a:fld>
            <a:endParaRPr lang="en-US"/>
          </a:p>
        </p:txBody>
      </p:sp>
    </p:spTree>
    <p:extLst>
      <p:ext uri="{BB962C8B-B14F-4D97-AF65-F5344CB8AC3E}">
        <p14:creationId xmlns:p14="http://schemas.microsoft.com/office/powerpoint/2010/main" val="2348687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b="1">
                <a:ea typeface="Calibri"/>
                <a:cs typeface="Calibri"/>
              </a:rPr>
              <a:t>Talk track:</a:t>
            </a:r>
            <a:r>
              <a:rPr lang="en-US"/>
              <a:t> What does all that stolen data have to do with identity theft? With just a few pieces of your personal information, like your full name, date of birth, or Social Security number, identity thieves can impersonate you online, open credit cards or loans in your name, or take over your bank accounts. They can even file tax returns or commit crimes while pretending to be you. Most people don’t realize identity theft is happening until the damage is done, when your credit takes a hit or your savings vanish overnight. Unfortunately, millions of people fall victim to identity theft every year, with billions of dollars lost. The latest data from the Federal Trade Commission (FTC), a U.S. government agency dedicated to protecting consumers, shows there were 1.1 million victims of identity theft in 2024. Separately, Javelin Strategy &amp; Research, a research-based advisory firm, indicates that identity theft losses in 2024 reached a staggering $27 billion.</a:t>
            </a:r>
            <a:endParaRPr lang="en-US">
              <a:ea typeface="Calibri"/>
              <a:cs typeface="Calibri"/>
            </a:endParaRPr>
          </a:p>
          <a:p>
            <a:endParaRPr lang="en-US" b="1">
              <a:ea typeface="Calibri"/>
              <a:cs typeface="Calibri"/>
            </a:endParaRPr>
          </a:p>
          <a:p>
            <a:r>
              <a:rPr lang="en-US" b="1">
                <a:ea typeface="Calibri"/>
                <a:cs typeface="Calibri"/>
              </a:rPr>
              <a:t>Sources:</a:t>
            </a:r>
          </a:p>
          <a:p>
            <a:pPr marL="171450" indent="-171450">
              <a:buFont typeface="Calibri"/>
              <a:buChar char="-"/>
            </a:pPr>
            <a:r>
              <a:rPr lang="en-US">
                <a:ea typeface="Calibri" panose="020F0502020204030204"/>
                <a:cs typeface="Calibri" panose="020F0502020204030204"/>
              </a:rPr>
              <a:t>Number of victims: Federal Trade Commission, "</a:t>
            </a:r>
            <a:r>
              <a:rPr lang="en-US">
                <a:hlinkClick r:id="rId3"/>
              </a:rPr>
              <a:t>New FTC Data Show a Big Jump in Reported Losses to Fraud to $12.5 Billion in 2024</a:t>
            </a:r>
            <a:r>
              <a:rPr lang="en-US"/>
              <a:t>," March 2025</a:t>
            </a:r>
            <a:endParaRPr lang="en-US">
              <a:ea typeface="Calibri" panose="020F0502020204030204"/>
              <a:cs typeface="Calibri" panose="020F0502020204030204"/>
            </a:endParaRPr>
          </a:p>
          <a:p>
            <a:pPr marL="171450" indent="-171450">
              <a:buFont typeface="Calibri"/>
              <a:buChar char="-"/>
            </a:pPr>
            <a:r>
              <a:rPr lang="en-US"/>
              <a:t>Amount of losses: Javelin Strategy &amp; Research, "</a:t>
            </a:r>
            <a:r>
              <a:rPr lang="en-US">
                <a:hlinkClick r:id="rId4"/>
              </a:rPr>
              <a:t>2025 Identity Fraud Study: Breaking Barries to Innovation</a:t>
            </a:r>
            <a:r>
              <a:rPr lang="en-US"/>
              <a:t>," March 2025</a:t>
            </a:r>
            <a:br>
              <a:rPr lang="en-US">
                <a:cs typeface="+mn-lt"/>
              </a:rPr>
            </a:b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909712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Talk track:</a:t>
            </a:r>
            <a:r>
              <a:rPr lang="en-US"/>
              <a:t> Identity theft can take many forms—like someone opening a financial account in your name, medical care billed under your identity, your Social Security number used to apply for government benefits, or even someone filing taxes in your name to claim a refund. Any of these can seriously damage your finances, credit, and your future.</a:t>
            </a:r>
            <a:endParaRPr lang="en-US">
              <a:solidFill>
                <a:srgbClr val="FFFFFF"/>
              </a:solidFill>
              <a:ea typeface="Calibri" panose="020F0502020204030204"/>
              <a:cs typeface="Calibri" panose="020F0502020204030204"/>
            </a:endParaRPr>
          </a:p>
          <a:p>
            <a:pPr marL="172720" indent="-172720">
              <a:lnSpc>
                <a:spcPct val="112999"/>
              </a:lnSpc>
              <a:spcAft>
                <a:spcPts val="1200"/>
              </a:spcAft>
              <a:buFont typeface="Arial,Sans-Serif"/>
              <a:buChar char="•"/>
            </a:pPr>
            <a:endParaRPr lang="en-US">
              <a:solidFill>
                <a:srgbClr val="000000"/>
              </a:solidFill>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ED7A035-6671-C445-972B-1DC60A1465C3}" type="slidenum">
              <a:rPr lang="en-US" smtClean="0"/>
              <a:t>9</a:t>
            </a:fld>
            <a:endParaRPr lang="en-US"/>
          </a:p>
        </p:txBody>
      </p:sp>
    </p:spTree>
    <p:extLst>
      <p:ext uri="{BB962C8B-B14F-4D97-AF65-F5344CB8AC3E}">
        <p14:creationId xmlns:p14="http://schemas.microsoft.com/office/powerpoint/2010/main" val="3758650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Talk track:</a:t>
            </a:r>
            <a:r>
              <a:rPr lang="en-US"/>
              <a:t> Identity theft can take many forms—like someone opening a financial account in your name, medical care billed under your identity, your Social Security number used to apply for government benefits, or even someone filing taxes in your name to claim a refund. Any of these can seriously damage your finances, credit, and your future.</a:t>
            </a:r>
            <a:endParaRPr lang="en-US">
              <a:solidFill>
                <a:srgbClr val="FFFFFF"/>
              </a:solidFill>
              <a:ea typeface="Calibri" panose="020F0502020204030204"/>
              <a:cs typeface="Calibri" panose="020F0502020204030204"/>
            </a:endParaRPr>
          </a:p>
          <a:p>
            <a:pPr marL="172720" indent="-172720">
              <a:lnSpc>
                <a:spcPct val="112999"/>
              </a:lnSpc>
              <a:spcAft>
                <a:spcPts val="1200"/>
              </a:spcAft>
              <a:buFont typeface="Arial,Sans-Serif"/>
              <a:buChar char="•"/>
            </a:pPr>
            <a:endParaRPr lang="en-US">
              <a:solidFill>
                <a:srgbClr val="000000"/>
              </a:solidFill>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ED7A035-6671-C445-972B-1DC60A1465C3}" type="slidenum">
              <a:rPr lang="en-US" smtClean="0"/>
              <a:t>10</a:t>
            </a:fld>
            <a:endParaRPr lang="en-US"/>
          </a:p>
        </p:txBody>
      </p:sp>
    </p:spTree>
    <p:extLst>
      <p:ext uri="{BB962C8B-B14F-4D97-AF65-F5344CB8AC3E}">
        <p14:creationId xmlns:p14="http://schemas.microsoft.com/office/powerpoint/2010/main" val="37586501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246C0-EE5A-2AE3-7BA7-B12B88E448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6247E3-8B2F-95B7-F929-A248EA6C59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DDBEFE-8DB4-686F-FBB2-D1FF19258DC3}"/>
              </a:ext>
            </a:extLst>
          </p:cNvPr>
          <p:cNvSpPr>
            <a:spLocks noGrp="1"/>
          </p:cNvSpPr>
          <p:nvPr>
            <p:ph type="body" idx="1"/>
          </p:nvPr>
        </p:nvSpPr>
        <p:spPr/>
        <p:txBody>
          <a:bodyPr/>
          <a:lstStyle/>
          <a:p>
            <a:pPr>
              <a:defRPr/>
            </a:pPr>
            <a:r>
              <a:rPr lang="en-US" b="1"/>
              <a:t>Talk track: </a:t>
            </a:r>
            <a:r>
              <a:rPr lang="en-US"/>
              <a:t>Now for some good news: There are ways you can protect yourself, and we're here to help. With Allstate Identity Protection's proactive monitoring tools and readily available support, you can stay ahead of identity thieves and scammers and take back control of your data.</a:t>
            </a:r>
          </a:p>
        </p:txBody>
      </p:sp>
      <p:sp>
        <p:nvSpPr>
          <p:cNvPr id="4" name="Slide Number Placeholder 3">
            <a:extLst>
              <a:ext uri="{FF2B5EF4-FFF2-40B4-BE49-F238E27FC236}">
                <a16:creationId xmlns:a16="http://schemas.microsoft.com/office/drawing/2014/main" id="{22A73AC4-D667-285A-BED6-A683EBF503B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D3C76-F364-CD45-A211-804C0121299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04300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panose="020F0502020204030204"/>
                <a:cs typeface="Calibri" panose="020F0502020204030204"/>
              </a:rPr>
              <a:t>Talk track</a:t>
            </a:r>
            <a:r>
              <a:rPr lang="en-US">
                <a:ea typeface="Calibri" panose="020F0502020204030204"/>
                <a:cs typeface="Calibri" panose="020F0502020204030204"/>
              </a:rPr>
              <a:t>: Why</a:t>
            </a:r>
            <a:r>
              <a:rPr lang="en-US"/>
              <a:t> trust us? Allstate Identity Protection has been helping people since 2008—that’s 17 years of experience protecting what matters most. And we’re backed by Allstate, a name families have trusted for more than 90 years. We’re proud to lead the way in employee identity protection, with an A+ Better Business Bureau rating to show for it. If identity theft ever happens, we’re here to make a stressful situation easier. We’ll work hard to help resolve your case, saving you time, money, and stress along the way. Our restoration specialists are trained to handle all kinds of fraud, and our satisfaction scores show just how committed we are to helping you.</a:t>
            </a:r>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91015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98C419-2BDB-FF08-D7C8-2B283DC00C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BA1169-AFC4-CE10-3037-BE21469CB3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DB77EA-BEBD-4A06-38A2-39F0A778D56E}"/>
              </a:ext>
            </a:extLst>
          </p:cNvPr>
          <p:cNvSpPr>
            <a:spLocks noGrp="1"/>
          </p:cNvSpPr>
          <p:nvPr>
            <p:ph type="body" idx="1"/>
          </p:nvPr>
        </p:nvSpPr>
        <p:spPr/>
        <p:txBody>
          <a:bodyPr/>
          <a:lstStyle/>
          <a:p>
            <a:r>
              <a:rPr lang="en-US" b="1">
                <a:ea typeface="Calibri" panose="020F0502020204030204"/>
                <a:cs typeface="Calibri" panose="020F0502020204030204"/>
              </a:rPr>
              <a:t>Talk track</a:t>
            </a:r>
            <a:r>
              <a:rPr lang="en-US">
                <a:ea typeface="Calibri" panose="020F0502020204030204"/>
                <a:cs typeface="Calibri" panose="020F0502020204030204"/>
              </a:rPr>
              <a:t>: We also know digital</a:t>
            </a:r>
            <a:r>
              <a:rPr lang="en-US" b="0"/>
              <a:t> threats are always evolving, so we are too. We combine tried-and-true security practices </a:t>
            </a:r>
            <a:r>
              <a:rPr lang="en-US"/>
              <a:t>like two-factor authentication with</a:t>
            </a:r>
            <a:r>
              <a:rPr lang="en-US" b="0"/>
              <a:t> the latest technology to keep your valuable data protected, no matter what comes next. </a:t>
            </a:r>
            <a:r>
              <a:rPr lang="en-US"/>
              <a:t>We’re proud to have a track record of zero security incidents, we operate with a security-first infrastructure, and we're 100% U.S.-based with headquarters in Scottsdale, Arizona. </a:t>
            </a:r>
            <a:endParaRPr lang="en-US" sz="1200" b="1">
              <a:solidFill>
                <a:srgbClr val="0E1941"/>
              </a:solidFill>
              <a:latin typeface="Arial"/>
              <a:ea typeface="+mj-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solidFill>
                  <a:srgbClr val="0E1941"/>
                </a:solidFill>
                <a:latin typeface="Arial"/>
                <a:ea typeface="+mj-ea"/>
                <a:cs typeface="Arial"/>
              </a:rPr>
              <a:t> </a:t>
            </a:r>
            <a:endParaRPr lang="en-US"/>
          </a:p>
          <a:p>
            <a:endParaRPr lang="en-US">
              <a:ea typeface="Calibri" panose="020F0502020204030204"/>
              <a:cs typeface="Calibri" panose="020F0502020204030204"/>
            </a:endParaRPr>
          </a:p>
          <a:p>
            <a:endParaRPr lang="en-US">
              <a:ea typeface="Calibri" panose="020F0502020204030204"/>
              <a:cs typeface="Calibri" panose="020F0502020204030204"/>
            </a:endParaRPr>
          </a:p>
          <a:p>
            <a:pPr>
              <a:lnSpc>
                <a:spcPct val="113999"/>
              </a:lnSpc>
            </a:pPr>
            <a:endParaRPr lang="en-US" b="1">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10EEE43A-C6A7-ABEF-BB40-597FF3B575A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85151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17F392-F695-9059-5029-CD9229AFE8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CAD000-91D3-A18A-7292-56612EA55F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ED973B-A03D-B67B-C294-367BF3D213F2}"/>
              </a:ext>
            </a:extLst>
          </p:cNvPr>
          <p:cNvSpPr>
            <a:spLocks noGrp="1"/>
          </p:cNvSpPr>
          <p:nvPr>
            <p:ph type="body" idx="1"/>
          </p:nvPr>
        </p:nvSpPr>
        <p:spPr/>
        <p:txBody>
          <a:bodyPr/>
          <a:lstStyle/>
          <a:p>
            <a:r>
              <a:rPr lang="en-US" b="1">
                <a:ea typeface="Calibri" panose="020F0502020204030204"/>
                <a:cs typeface="Calibri" panose="020F0502020204030204"/>
              </a:rPr>
              <a:t>Talk track</a:t>
            </a:r>
            <a:r>
              <a:rPr lang="en-US">
                <a:ea typeface="Calibri" panose="020F0502020204030204"/>
                <a:cs typeface="Calibri" panose="020F0502020204030204"/>
              </a:rPr>
              <a:t>: </a:t>
            </a:r>
            <a:r>
              <a:rPr lang="en-US"/>
              <a:t>Now, you might be thinking, "I already get free monitoring through my bank, credit card, or from a company after a data breach." But</a:t>
            </a:r>
            <a:r>
              <a:rPr lang="en-US">
                <a:ea typeface="Calibri" panose="020F0502020204030204"/>
                <a:cs typeface="Calibri" panose="020F0502020204030204"/>
              </a:rPr>
              <a:t> here’s the thing: most of those options only cover one slice of the pie. Allstate Identity Protection is a one-stop shop built to protect every branch of your digital life, not just one piece of it. Now, we’ll dive into how Allstate Identity Protection goes beyond the basics to protect what matters most.</a:t>
            </a:r>
          </a:p>
          <a:p>
            <a:pPr>
              <a:lnSpc>
                <a:spcPct val="113999"/>
              </a:lnSpc>
            </a:pPr>
            <a:endParaRPr lang="en-US" b="1">
              <a:ea typeface="Calibri" panose="020F0502020204030204"/>
              <a:cs typeface="Calibri" panose="020F0502020204030204"/>
            </a:endParaRPr>
          </a:p>
          <a:p>
            <a:endParaRPr lang="en-US">
              <a:ea typeface="Calibri" panose="020F0502020204030204"/>
              <a:cs typeface="Calibri" panose="020F0502020204030204"/>
            </a:endParaRPr>
          </a:p>
          <a:p>
            <a:endParaRPr lang="en-US">
              <a:ea typeface="Calibri" panose="020F0502020204030204"/>
              <a:cs typeface="Calibri" panose="020F0502020204030204"/>
            </a:endParaRPr>
          </a:p>
          <a:p>
            <a:endParaRPr lang="en-US">
              <a:ea typeface="Calibri" panose="020F0502020204030204"/>
              <a:cs typeface="Calibri" panose="020F0502020204030204"/>
            </a:endParaRPr>
          </a:p>
        </p:txBody>
      </p:sp>
      <p:sp>
        <p:nvSpPr>
          <p:cNvPr id="4" name="Slide Number Placeholder 3">
            <a:extLst>
              <a:ext uri="{FF2B5EF4-FFF2-40B4-BE49-F238E27FC236}">
                <a16:creationId xmlns:a16="http://schemas.microsoft.com/office/drawing/2014/main" id="{3373F59B-D3F4-4B13-87CE-896BC625AED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94133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D07C1D-5580-04F3-F6F9-1DD204B6AA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BCE2D4-6AA5-A77F-F05C-1AC0F1EB33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4015D8-784C-6B60-2ACA-5607B05D264F}"/>
              </a:ext>
            </a:extLst>
          </p:cNvPr>
          <p:cNvSpPr>
            <a:spLocks noGrp="1"/>
          </p:cNvSpPr>
          <p:nvPr>
            <p:ph type="body" idx="1"/>
          </p:nvPr>
        </p:nvSpPr>
        <p:spPr/>
        <p:txBody>
          <a:bodyPr/>
          <a:lstStyle/>
          <a:p>
            <a:pPr>
              <a:lnSpc>
                <a:spcPts val="2850"/>
              </a:lnSpc>
            </a:pPr>
            <a:r>
              <a:rPr lang="en-US" b="1"/>
              <a:t>Talk track</a:t>
            </a:r>
            <a:r>
              <a:rPr lang="en-US"/>
              <a:t>: If you signed up for a family plan, we've made it easy to keep all your loved ones protected. Our definition of "family" is broad—we're talking parents, in-laws, grandparents, you name it. You can add anyone under your roof or your wallet (meaning anyone who lives with you or is financially dependent on you). You can also add any family member 65 or older, regardless of where they live or their financial ties to you. All family members must reside in the U.S. and have a valid Social Security number. For adult family members (anyone 18+), you simply send them an invitation so they can set up and manage their own account. And for the younger members of the family (under 18), you can easily enter their information and manage their protection yourself right from your account.</a:t>
            </a:r>
          </a:p>
          <a:p>
            <a:endParaRPr lang="en-US"/>
          </a:p>
          <a:p>
            <a:r>
              <a:rPr lang="en-US" b="1"/>
              <a:t>Internal AM note:</a:t>
            </a:r>
            <a:r>
              <a:rPr lang="en-US"/>
              <a:t> Keep in mind, these title slides are the key information about the feature and what it does for a subscriber, the following slides are how to use/activate.</a:t>
            </a:r>
            <a:endParaRPr lang="en-US">
              <a:ea typeface="Calibri"/>
              <a:cs typeface="Calibri"/>
            </a:endParaRPr>
          </a:p>
          <a:p>
            <a:endParaRPr lang="en-US"/>
          </a:p>
          <a:p>
            <a:endParaRPr lang="en-US">
              <a:ea typeface="Calibri"/>
              <a:cs typeface="Calibri"/>
            </a:endParaRPr>
          </a:p>
        </p:txBody>
      </p:sp>
      <p:sp>
        <p:nvSpPr>
          <p:cNvPr id="4" name="Slide Number Placeholder 3">
            <a:extLst>
              <a:ext uri="{FF2B5EF4-FFF2-40B4-BE49-F238E27FC236}">
                <a16:creationId xmlns:a16="http://schemas.microsoft.com/office/drawing/2014/main" id="{E9F0A06E-B6BA-A816-C51E-24E411519BC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D3C76-F364-CD45-A211-804C0121299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9614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Talk track: </a:t>
            </a:r>
            <a:r>
              <a:rPr lang="en-US"/>
              <a:t>Allstate Security Pro® alerts—ongoing updates about heightened security risks and fraud trends to help you stay informed and protected. You might see one or two of these emails in your inbox each month, like the examples on the screen covering topics such as unemployment fraud and tax scams. You can opt out of these emails anytime using the “Communication Preferences” link at the bottom of the email.</a:t>
            </a:r>
            <a:endParaRPr lang="en-US">
              <a:ea typeface="Calibri"/>
              <a:cs typeface="Calibri"/>
            </a:endParaRPr>
          </a:p>
          <a:p>
            <a:endParaRPr lang="en-US">
              <a:solidFill>
                <a:srgbClr val="000000"/>
              </a:solidFill>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82310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72808C-6029-0DA6-7280-49EB939556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ACF067-4751-83B5-8C70-9D8B85707F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C1676D-B9DE-62AB-C012-6A9851FDCA16}"/>
              </a:ext>
            </a:extLst>
          </p:cNvPr>
          <p:cNvSpPr>
            <a:spLocks noGrp="1"/>
          </p:cNvSpPr>
          <p:nvPr>
            <p:ph type="body" idx="1"/>
          </p:nvPr>
        </p:nvSpPr>
        <p:spPr/>
        <p:txBody>
          <a:bodyPr/>
          <a:lstStyle/>
          <a:p>
            <a:r>
              <a:rPr lang="en-US" b="1"/>
              <a:t>Talk track</a:t>
            </a:r>
            <a:r>
              <a:rPr lang="en-US"/>
              <a:t>: Let’s dive into the features included in your plan.</a:t>
            </a:r>
          </a:p>
        </p:txBody>
      </p:sp>
      <p:sp>
        <p:nvSpPr>
          <p:cNvPr id="4" name="Slide Number Placeholder 3">
            <a:extLst>
              <a:ext uri="{FF2B5EF4-FFF2-40B4-BE49-F238E27FC236}">
                <a16:creationId xmlns:a16="http://schemas.microsoft.com/office/drawing/2014/main" id="{F94159ED-EC7C-9A0A-1D94-CB0FDDF9AA40}"/>
              </a:ext>
            </a:extLst>
          </p:cNvPr>
          <p:cNvSpPr>
            <a:spLocks noGrp="1"/>
          </p:cNvSpPr>
          <p:nvPr>
            <p:ph type="sldNum" sz="quarter" idx="5"/>
          </p:nvPr>
        </p:nvSpPr>
        <p:spPr/>
        <p:txBody>
          <a:bodyPr/>
          <a:lstStyle/>
          <a:p>
            <a:fld id="{878D3C76-F364-CD45-A211-804C01212996}" type="slidenum">
              <a:rPr lang="en-US" smtClean="0"/>
              <a:t>17</a:t>
            </a:fld>
            <a:endParaRPr lang="en-US"/>
          </a:p>
        </p:txBody>
      </p:sp>
    </p:spTree>
    <p:extLst>
      <p:ext uri="{BB962C8B-B14F-4D97-AF65-F5344CB8AC3E}">
        <p14:creationId xmlns:p14="http://schemas.microsoft.com/office/powerpoint/2010/main" val="5849445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3602C7-1111-8317-678E-43AF3F3625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732418-41BE-4EB8-4BBF-417545AE29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19D335-53FA-0B4C-0FDE-B21D2B792A21}"/>
              </a:ext>
            </a:extLst>
          </p:cNvPr>
          <p:cNvSpPr>
            <a:spLocks noGrp="1"/>
          </p:cNvSpPr>
          <p:nvPr>
            <p:ph type="body" idx="1"/>
          </p:nvPr>
        </p:nvSpPr>
        <p:spPr/>
        <p:txBody>
          <a:bodyPr/>
          <a:lstStyle/>
          <a:p>
            <a:r>
              <a:rPr lang="en-US" sz="1200" b="1">
                <a:latin typeface="Arial"/>
                <a:cs typeface="Arial"/>
              </a:rPr>
              <a:t>talk track: </a:t>
            </a:r>
            <a:r>
              <a:rPr lang="en-US" sz="1200">
                <a:latin typeface="Arial"/>
                <a:cs typeface="Arial"/>
              </a:rPr>
              <a:t>Here’s an overview of what’s included in both our Pro+ and Pro+ Cyber plans. As you can see, it’s a long, comprehensive list, covering everything from family protection to identity and financial monitoring, data and credit monitoring, full-service restoration, and financial reimbursement. </a:t>
            </a:r>
          </a:p>
          <a:p>
            <a:endParaRPr lang="en-US" sz="1200">
              <a:latin typeface="Arial" panose="020B0604020202020204" pitchFamily="34" charset="0"/>
              <a:cs typeface="Arial" panose="020B0604020202020204" pitchFamily="34" charset="0"/>
            </a:endParaRPr>
          </a:p>
          <a:p>
            <a:r>
              <a:rPr lang="en-US" sz="1200">
                <a:latin typeface="Arial"/>
                <a:cs typeface="Arial"/>
              </a:rPr>
              <a:t>The key difference with our Pro+ Cyber plan is that it includes additional enhanced financial protection with Allstate Scam Protection, higher identity theft expense reimbursement, </a:t>
            </a:r>
            <a:r>
              <a:rPr lang="en-US">
                <a:latin typeface="Arial"/>
                <a:cs typeface="Arial"/>
              </a:rPr>
              <a:t>an additional family protection feature, and</a:t>
            </a:r>
            <a:r>
              <a:rPr lang="en-US" sz="1200">
                <a:latin typeface="Arial"/>
                <a:cs typeface="Arial"/>
              </a:rPr>
              <a:t> </a:t>
            </a:r>
            <a:r>
              <a:rPr lang="en-US">
                <a:latin typeface="Arial"/>
                <a:cs typeface="Arial"/>
              </a:rPr>
              <a:t>an industry-leading set of </a:t>
            </a:r>
            <a:r>
              <a:rPr lang="en-US" sz="1200">
                <a:latin typeface="Arial"/>
                <a:cs typeface="Arial"/>
              </a:rPr>
              <a:t>cybersecurity features powered by Bitdefender.</a:t>
            </a:r>
          </a:p>
          <a:p>
            <a:endParaRPr lang="en-US" sz="120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EB3841E-4595-0C0D-23DE-C2DA0F6850B7}"/>
              </a:ext>
            </a:extLst>
          </p:cNvPr>
          <p:cNvSpPr>
            <a:spLocks noGrp="1"/>
          </p:cNvSpPr>
          <p:nvPr>
            <p:ph type="sldNum" sz="quarter" idx="5"/>
          </p:nvPr>
        </p:nvSpPr>
        <p:spPr/>
        <p:txBody>
          <a:bodyPr/>
          <a:lstStyle/>
          <a:p>
            <a:fld id="{BED7A035-6671-C445-972B-1DC60A1465C3}" type="slidenum">
              <a:rPr lang="en-US" smtClean="0"/>
              <a:t>18</a:t>
            </a:fld>
            <a:endParaRPr lang="en-US"/>
          </a:p>
        </p:txBody>
      </p:sp>
    </p:spTree>
    <p:extLst>
      <p:ext uri="{BB962C8B-B14F-4D97-AF65-F5344CB8AC3E}">
        <p14:creationId xmlns:p14="http://schemas.microsoft.com/office/powerpoint/2010/main" val="27282258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Talk track</a:t>
            </a:r>
            <a:r>
              <a:rPr lang="en-US"/>
              <a:t>: When you first enroll in your plan, some features may be automatically turned on, depending on the information you or your employer shared during enrollment. For instance, you'll automatically have access to our identity restoration services and identity theft expense reimbursement, whether or not you ever log in or create an account. You may also be enrolled in credit monitoring. With this, you'll get generic alerts if there's credit activity detected, but you'll still need to go through the credit authentication process to view the full alert details. Dark web monitoring for your email address and high-risk transaction alerts are also automatically enabled. On the other hand, other features like dark web monitoring for your Social Security number, financial transaction monitoring, social media monitoring, cybersecurity tools, and family digital safety tools require manual activation. You can easily do this once you set up your online account. Let's talk more about that now!</a:t>
            </a:r>
            <a:endParaRPr lang="en-US">
              <a:ea typeface="Calibri" panose="020F0502020204030204"/>
              <a:cs typeface="Calibri" panose="020F0502020204030204"/>
            </a:endParaRPr>
          </a:p>
          <a:p>
            <a:endParaRPr lang="en-US">
              <a:ea typeface="Calibri" panose="020F0502020204030204"/>
              <a:cs typeface="Calibri" panose="020F0502020204030204"/>
            </a:endParaRPr>
          </a:p>
          <a:p>
            <a:endParaRPr lang="en-US">
              <a:ea typeface="Calibri" panose="020F0502020204030204"/>
              <a:cs typeface="Calibri" panose="020F0502020204030204"/>
            </a:endParaRPr>
          </a:p>
          <a:p>
            <a:endParaRPr lang="en-US">
              <a:ea typeface="Calibri" panose="020F0502020204030204"/>
              <a:cs typeface="Calibri" panose="020F0502020204030204"/>
            </a:endParaRPr>
          </a:p>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BED7A035-6671-C445-972B-1DC60A1465C3}" type="slidenum">
              <a:rPr lang="en-US" smtClean="0"/>
              <a:t>19</a:t>
            </a:fld>
            <a:endParaRPr lang="en-US"/>
          </a:p>
        </p:txBody>
      </p:sp>
    </p:spTree>
    <p:extLst>
      <p:ext uri="{BB962C8B-B14F-4D97-AF65-F5344CB8AC3E}">
        <p14:creationId xmlns:p14="http://schemas.microsoft.com/office/powerpoint/2010/main" val="4250821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44F6F-1372-5769-B658-DB26763F84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0C7106-B08B-0F8E-C792-2B2BDB070E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F92A6A-6879-CA2F-B8C1-1CA1D25B0C68}"/>
              </a:ext>
            </a:extLst>
          </p:cNvPr>
          <p:cNvSpPr>
            <a:spLocks noGrp="1"/>
          </p:cNvSpPr>
          <p:nvPr>
            <p:ph type="body" idx="1"/>
          </p:nvPr>
        </p:nvSpPr>
        <p:spPr/>
        <p:txBody>
          <a:bodyPr/>
          <a:lstStyle/>
          <a:p>
            <a:r>
              <a:rPr lang="en-US" b="1"/>
              <a:t>Talk track</a:t>
            </a:r>
            <a:r>
              <a:rPr lang="en-US"/>
              <a:t>: Now that you have a good understanding of everything your plan includes, we'll walk you through how to get each feature up and running and explain why they're so useful for you. Keep in mind, even if you never set up an online account or log in, our identity theft restoration services are always here to help if you need them. However, to really get the most out of your plan and unlock additional, valuable features, we highly recommend creating an online account. </a:t>
            </a:r>
            <a:endParaRPr lang="en-US">
              <a:ea typeface="Calibri" panose="020F0502020204030204"/>
              <a:cs typeface="Calibri" panose="020F0502020204030204"/>
            </a:endParaRPr>
          </a:p>
        </p:txBody>
      </p:sp>
      <p:sp>
        <p:nvSpPr>
          <p:cNvPr id="4" name="Slide Number Placeholder 3">
            <a:extLst>
              <a:ext uri="{FF2B5EF4-FFF2-40B4-BE49-F238E27FC236}">
                <a16:creationId xmlns:a16="http://schemas.microsoft.com/office/drawing/2014/main" id="{3F02DF6F-5225-1456-89C0-D329059313F0}"/>
              </a:ext>
            </a:extLst>
          </p:cNvPr>
          <p:cNvSpPr>
            <a:spLocks noGrp="1"/>
          </p:cNvSpPr>
          <p:nvPr>
            <p:ph type="sldNum" sz="quarter" idx="5"/>
          </p:nvPr>
        </p:nvSpPr>
        <p:spPr/>
        <p:txBody>
          <a:bodyPr/>
          <a:lstStyle/>
          <a:p>
            <a:fld id="{878D3C76-F364-CD45-A211-804C01212996}" type="slidenum">
              <a:rPr lang="en-US" smtClean="0"/>
              <a:t>20</a:t>
            </a:fld>
            <a:endParaRPr lang="en-US"/>
          </a:p>
        </p:txBody>
      </p:sp>
    </p:spTree>
    <p:extLst>
      <p:ext uri="{BB962C8B-B14F-4D97-AF65-F5344CB8AC3E}">
        <p14:creationId xmlns:p14="http://schemas.microsoft.com/office/powerpoint/2010/main" val="29410803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BD7FB-25BD-CA4C-861F-FD0ED51831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91E668-D254-60B8-53D7-81E8A1AEE9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236A63-5523-29FC-CCCB-B3695FE878FC}"/>
              </a:ext>
            </a:extLst>
          </p:cNvPr>
          <p:cNvSpPr>
            <a:spLocks noGrp="1"/>
          </p:cNvSpPr>
          <p:nvPr>
            <p:ph type="body" idx="1"/>
          </p:nvPr>
        </p:nvSpPr>
        <p:spPr/>
        <p:txBody>
          <a:bodyPr/>
          <a:lstStyle/>
          <a:p>
            <a:pPr>
              <a:lnSpc>
                <a:spcPts val="1725"/>
              </a:lnSpc>
              <a:defRPr/>
            </a:pPr>
            <a:r>
              <a:rPr lang="en-US" b="1"/>
              <a:t>Talk track</a:t>
            </a:r>
            <a:r>
              <a:rPr lang="en-US"/>
              <a:t>: Within 24 to 48 hours of your effective date, expect a welcome email or text. You might receive both, depending on the information you or your employer provided during enrollment. To begin, click a button in the email or tap the link in the text. Then, enter your personal email address and create a password to complete your account setup.</a:t>
            </a:r>
            <a:r>
              <a:rPr lang="en-US" i="0"/>
              <a:t> </a:t>
            </a:r>
            <a:r>
              <a:rPr lang="en-US"/>
              <a:t>Here's a tip</a:t>
            </a:r>
            <a:r>
              <a:rPr lang="en-US" i="0"/>
              <a:t>: Use a personal email address </a:t>
            </a:r>
            <a:r>
              <a:rPr lang="en-US"/>
              <a:t>(not work) </a:t>
            </a:r>
            <a:r>
              <a:rPr lang="en-US" i="0"/>
              <a:t>to </a:t>
            </a:r>
            <a:r>
              <a:rPr lang="en-US"/>
              <a:t>make sure you</a:t>
            </a:r>
            <a:r>
              <a:rPr lang="en-US" i="0"/>
              <a:t> don’t miss your alerts.</a:t>
            </a:r>
            <a:endParaRPr lang="en-US"/>
          </a:p>
        </p:txBody>
      </p:sp>
      <p:sp>
        <p:nvSpPr>
          <p:cNvPr id="4" name="Slide Number Placeholder 3">
            <a:extLst>
              <a:ext uri="{FF2B5EF4-FFF2-40B4-BE49-F238E27FC236}">
                <a16:creationId xmlns:a16="http://schemas.microsoft.com/office/drawing/2014/main" id="{2D76E6F3-5B47-51A4-68C6-3BE0419DD45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5652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9B7E6-F7F6-320A-3C6E-2CC7059709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0F1634-0B24-82D4-8649-40B11270A6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FE6675-5E72-1671-05CE-A7655A598672}"/>
              </a:ext>
            </a:extLst>
          </p:cNvPr>
          <p:cNvSpPr>
            <a:spLocks noGrp="1"/>
          </p:cNvSpPr>
          <p:nvPr>
            <p:ph type="body" idx="1"/>
          </p:nvPr>
        </p:nvSpPr>
        <p:spPr/>
        <p:txBody>
          <a:bodyPr/>
          <a:lstStyle/>
          <a:p>
            <a:r>
              <a:rPr lang="en-US" b="1"/>
              <a:t>Talk track</a:t>
            </a:r>
            <a:r>
              <a:rPr lang="en-US"/>
              <a:t>: Once you've entered your email address and created a password, you'll receive a verification email. Click the link provided in that email to verify your email address. You'll then be taken to our login page, where you'll enter the credentials you just set up to access your portal dashboard.</a:t>
            </a:r>
          </a:p>
          <a:p>
            <a:endParaRPr lang="en-US">
              <a:ea typeface="Calibri"/>
              <a:cs typeface="Calibri"/>
            </a:endParaRPr>
          </a:p>
        </p:txBody>
      </p:sp>
      <p:sp>
        <p:nvSpPr>
          <p:cNvPr id="4" name="Slide Number Placeholder 3">
            <a:extLst>
              <a:ext uri="{FF2B5EF4-FFF2-40B4-BE49-F238E27FC236}">
                <a16:creationId xmlns:a16="http://schemas.microsoft.com/office/drawing/2014/main" id="{99CEC301-4AB6-F914-6B91-7489E446C4B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52171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C2E9F0-6C3A-0830-1F50-F04CD2B587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A50E0D-DC10-C8D1-AEA7-F7B4F80C11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5C5836-58A6-8593-D1C5-03A3CA9C9CD3}"/>
              </a:ext>
            </a:extLst>
          </p:cNvPr>
          <p:cNvSpPr>
            <a:spLocks noGrp="1"/>
          </p:cNvSpPr>
          <p:nvPr>
            <p:ph type="body" idx="1"/>
          </p:nvPr>
        </p:nvSpPr>
        <p:spPr/>
        <p:txBody>
          <a:bodyPr/>
          <a:lstStyle/>
          <a:p>
            <a:r>
              <a:rPr lang="en-US" b="1"/>
              <a:t>Talk track</a:t>
            </a:r>
            <a:r>
              <a:rPr lang="en-US"/>
              <a:t>: You might also receive a welcome letter by mail, which includes your Member ID and a link to activate your account. Depending on the information and communication preferences provided by you or your employer, you could receive a welcome email, text message, or letter—or even all three. Keep in mind though, you only need to activate your account once. If you're activating through our welcome letter, simply type the link stated in the letter into a trusted browser and enter your Member ID. Then enter your personal email address and a password to finish setting up your account.</a:t>
            </a: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85ACF69D-D0F0-0B08-E8E4-A088484B76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51574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17C4E-DFCC-6A50-FDFB-1AB01EFB4D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F4D5EB-E88D-07D9-DC5A-C71558D235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2AC736-4161-6442-04F0-F1C5D00CED76}"/>
              </a:ext>
            </a:extLst>
          </p:cNvPr>
          <p:cNvSpPr>
            <a:spLocks noGrp="1"/>
          </p:cNvSpPr>
          <p:nvPr>
            <p:ph type="body" idx="1"/>
          </p:nvPr>
        </p:nvSpPr>
        <p:spPr/>
        <p:txBody>
          <a:bodyPr/>
          <a:lstStyle/>
          <a:p>
            <a:r>
              <a:rPr lang="en-US" b="1"/>
              <a:t>Talk track: </a:t>
            </a:r>
            <a:r>
              <a:rPr lang="en-US"/>
              <a:t>Once you’re successfully logged in, you’ll land on your portal dashboard, where you’ll see an overview of your account. From there, you can start activating additional features using the menu items on the left-hand side. Everything you see in your dashboard is included in your plan.</a:t>
            </a: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E2C0EC14-A563-2B3A-BBD1-E222AC410A0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87842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Talk track: </a:t>
            </a:r>
            <a:r>
              <a:rPr lang="en-US"/>
              <a:t>One of the most important ways we help keep you safe is by sending you alerts about important activity. This means you can stay in the loop and quickly take action if anything seems off. To make sure you're getting these updates the way you want—whether it's credit alerts, dark web alerts, or notifications about your finances—just click the icon with your initials in the top right corner. Then, go to "Settings" and click on "Alerts." You can pick to get these alerts by email, text, or both. Don't worry if you skip this during setup; you can always tweak your alert preferences later. </a:t>
            </a:r>
            <a:endParaRPr lang="en-US" b="1">
              <a:ea typeface="Calibri"/>
              <a:cs typeface="Calibri"/>
            </a:endParaRPr>
          </a:p>
          <a:p>
            <a:pPr>
              <a:lnSpc>
                <a:spcPct val="113999"/>
              </a:lnSpc>
            </a:pPr>
            <a:endParaRPr lang="en-US" b="1">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50514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7B580-6F09-9D94-0CD9-09A03B3443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6B3DEF-683D-9D1A-F530-B3E9BEC53A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DC7E21-88D7-78CF-4789-A3EFB6377666}"/>
              </a:ext>
            </a:extLst>
          </p:cNvPr>
          <p:cNvSpPr>
            <a:spLocks noGrp="1"/>
          </p:cNvSpPr>
          <p:nvPr>
            <p:ph type="body" idx="1"/>
          </p:nvPr>
        </p:nvSpPr>
        <p:spPr/>
        <p:txBody>
          <a:bodyPr/>
          <a:lstStyle/>
          <a:p>
            <a:r>
              <a:rPr lang="en-US" b="1"/>
              <a:t>Talk track: </a:t>
            </a:r>
            <a:r>
              <a:rPr lang="en-US"/>
              <a:t>Right on your account dashboard, you'll see your Identity Health Status. Think of this as a quick check-up for your personal information. It'll show you at a glance if you're looking good (considered “low risk”), if you might need to keep an eye on things (considered “at risk”), or if there's something you should definitely address (considered “exposed”). You can peek at your Identity Health anytime you log in, and we'll even give you personalized tips and expert guidance to help you strengthen it. We'll send you an email each month with your updated status and any other important account news.</a:t>
            </a:r>
          </a:p>
          <a:p>
            <a:endParaRPr lang="en-US"/>
          </a:p>
        </p:txBody>
      </p:sp>
      <p:sp>
        <p:nvSpPr>
          <p:cNvPr id="4" name="Slide Number Placeholder 3">
            <a:extLst>
              <a:ext uri="{FF2B5EF4-FFF2-40B4-BE49-F238E27FC236}">
                <a16:creationId xmlns:a16="http://schemas.microsoft.com/office/drawing/2014/main" id="{E8CD8502-6301-53A5-6551-6BBCE487690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49218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FA343-349B-78C0-D0AC-2C16316264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B86343-FA66-274B-6645-D3768548C3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2F3570-AA5D-96E0-8987-22E7BC6A16E3}"/>
              </a:ext>
            </a:extLst>
          </p:cNvPr>
          <p:cNvSpPr>
            <a:spLocks noGrp="1"/>
          </p:cNvSpPr>
          <p:nvPr>
            <p:ph type="body" idx="1"/>
          </p:nvPr>
        </p:nvSpPr>
        <p:spPr/>
        <p:txBody>
          <a:bodyPr/>
          <a:lstStyle/>
          <a:p>
            <a:r>
              <a:rPr lang="en-US" b="1"/>
              <a:t>Talk track: </a:t>
            </a:r>
            <a:r>
              <a:rPr lang="en-US"/>
              <a:t>Whether you're at your desk or on the go, our online portal is ready for you. Access it via your desktop browser, mobile browser, or our user-friendly app. For on-the-go protection, our app lets you easily stay on top of your account, manage alerts, and more—all from your mobile device. Download the latest version anytime, available for both iOS and Android.</a:t>
            </a:r>
          </a:p>
          <a:p>
            <a:endParaRPr lang="en-US" b="1">
              <a:ea typeface="Calibri"/>
              <a:cs typeface="Calibri"/>
            </a:endParaRPr>
          </a:p>
        </p:txBody>
      </p:sp>
      <p:sp>
        <p:nvSpPr>
          <p:cNvPr id="4" name="Slide Number Placeholder 3">
            <a:extLst>
              <a:ext uri="{FF2B5EF4-FFF2-40B4-BE49-F238E27FC236}">
                <a16:creationId xmlns:a16="http://schemas.microsoft.com/office/drawing/2014/main" id="{B2524B46-23FA-D6CA-F5E1-2AF52B50D81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64423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EB0227-EF62-1452-7613-3A8FB009CE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BE0857-9492-A5EA-3709-A693825C84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D8218F-894C-1FFB-FB8B-1F27347922C5}"/>
              </a:ext>
            </a:extLst>
          </p:cNvPr>
          <p:cNvSpPr>
            <a:spLocks noGrp="1"/>
          </p:cNvSpPr>
          <p:nvPr>
            <p:ph type="body" idx="1"/>
          </p:nvPr>
        </p:nvSpPr>
        <p:spPr/>
        <p:txBody>
          <a:bodyPr/>
          <a:lstStyle/>
          <a:p>
            <a:pPr>
              <a:lnSpc>
                <a:spcPts val="2850"/>
              </a:lnSpc>
            </a:pPr>
            <a:r>
              <a:rPr lang="en-US" b="1"/>
              <a:t>Talk track</a:t>
            </a:r>
            <a:r>
              <a:rPr lang="en-US"/>
              <a:t>: If you signed up for a family plan, we've made it easy to keep all your loved ones protected. Our definition of "family" is broad—we're talking parents, in-laws, grandparents, you name it. You can add anyone under your roof or your wallet (meaning anyone who lives with you or is financially dependent on you). You can also add any family member 65 or older, regardless of where they live or their financial ties to you. All family members must reside in the U.S. and have a valid Social Security number. For adult family members (anyone 18+), you simply send them an invitation so they can set up and manage their own account. And for the younger members of the family (under 18), you can easily enter their information and manage their protection yourself right from your account.</a:t>
            </a:r>
          </a:p>
          <a:p>
            <a:endParaRPr lang="en-US"/>
          </a:p>
          <a:p>
            <a:r>
              <a:rPr lang="en-US" b="1"/>
              <a:t>Internal AM note:</a:t>
            </a:r>
            <a:r>
              <a:rPr lang="en-US"/>
              <a:t> Keep in mind, these title slides are the key information about the feature and what it does for a subscriber, the following slides are how to use/activate.</a:t>
            </a:r>
            <a:endParaRPr lang="en-US">
              <a:ea typeface="Calibri"/>
              <a:cs typeface="Calibri"/>
            </a:endParaRPr>
          </a:p>
          <a:p>
            <a:endParaRPr lang="en-US"/>
          </a:p>
          <a:p>
            <a:endParaRPr lang="en-US">
              <a:ea typeface="Calibri"/>
              <a:cs typeface="Calibri"/>
            </a:endParaRPr>
          </a:p>
        </p:txBody>
      </p:sp>
      <p:sp>
        <p:nvSpPr>
          <p:cNvPr id="4" name="Slide Number Placeholder 3">
            <a:extLst>
              <a:ext uri="{FF2B5EF4-FFF2-40B4-BE49-F238E27FC236}">
                <a16:creationId xmlns:a16="http://schemas.microsoft.com/office/drawing/2014/main" id="{C055E58E-72A9-F48D-B8FC-05B282EE5076}"/>
              </a:ext>
            </a:extLst>
          </p:cNvPr>
          <p:cNvSpPr>
            <a:spLocks noGrp="1"/>
          </p:cNvSpPr>
          <p:nvPr>
            <p:ph type="sldNum" sz="quarter" idx="5"/>
          </p:nvPr>
        </p:nvSpPr>
        <p:spPr/>
        <p:txBody>
          <a:bodyPr/>
          <a:lstStyle/>
          <a:p>
            <a:fld id="{878D3C76-F364-CD45-A211-804C01212996}" type="slidenum">
              <a:rPr lang="en-US" smtClean="0"/>
              <a:t>28</a:t>
            </a:fld>
            <a:endParaRPr lang="en-US"/>
          </a:p>
        </p:txBody>
      </p:sp>
    </p:spTree>
    <p:extLst>
      <p:ext uri="{BB962C8B-B14F-4D97-AF65-F5344CB8AC3E}">
        <p14:creationId xmlns:p14="http://schemas.microsoft.com/office/powerpoint/2010/main" val="105389064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Talk track</a:t>
            </a:r>
            <a:r>
              <a:rPr lang="en-US"/>
              <a:t>: To start managing your family's protection, you have a couple of options. First, you can click the "View Family" button right on your account dashboard. Or, you can click your profile icon, which shows your initials in the top right corner, and then select "Family." Once you're on the Family page, you can add a new member by clicking the "Add a member" icon (the one with the plus sign). To manage someone that’s already been added, just click their name in the "Members" list.</a:t>
            </a:r>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54153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4C2F4-5B69-8B30-182E-B246A98E7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11E922-58F3-FD69-AE1A-ED18723968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42306A-3DB3-E9DE-F3B0-A9B586CC8E13}"/>
              </a:ext>
            </a:extLst>
          </p:cNvPr>
          <p:cNvSpPr>
            <a:spLocks noGrp="1"/>
          </p:cNvSpPr>
          <p:nvPr>
            <p:ph type="body" idx="1"/>
          </p:nvPr>
        </p:nvSpPr>
        <p:spPr/>
        <p:txBody>
          <a:bodyPr/>
          <a:lstStyle/>
          <a:p>
            <a:r>
              <a:rPr lang="en-US" b="1">
                <a:ea typeface="Calibri"/>
                <a:cs typeface="Calibri"/>
              </a:rPr>
              <a:t>Talk track: </a:t>
            </a:r>
            <a:r>
              <a:rPr lang="en-US"/>
              <a:t>After you click "Add a member," the first thing you'll do is tell us the age of the person you're adding. For adults, just click "They're 18+ years old" and enter their information. We'll then send them an invitation email letting them know they've been added to your family plan and guiding them to quickly activate their own account. Once they do that, they'll have their very own private dashboard and will start getting personalized alerts sent directly to their email or phone number. And don't worry, these extra accounts for adult family members are all part of your family plan; there are no extra charges. </a:t>
            </a:r>
          </a:p>
          <a:p>
            <a:endParaRPr lang="en-US">
              <a:ea typeface="Calibri"/>
              <a:cs typeface="Calibri"/>
            </a:endParaRPr>
          </a:p>
        </p:txBody>
      </p:sp>
      <p:sp>
        <p:nvSpPr>
          <p:cNvPr id="4" name="Slide Number Placeholder 3">
            <a:extLst>
              <a:ext uri="{FF2B5EF4-FFF2-40B4-BE49-F238E27FC236}">
                <a16:creationId xmlns:a16="http://schemas.microsoft.com/office/drawing/2014/main" id="{CF71F62F-C146-67D5-387C-639F078BA91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65427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9AC065-FD79-B606-4F2F-8F9C9B121E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C88982-FB8A-7058-2ABD-A2848048B6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610987-22C7-75FC-C975-205ED56978E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ea typeface="Calibri"/>
                <a:cs typeface="Calibri"/>
              </a:rPr>
              <a:t>Talk track:</a:t>
            </a:r>
            <a:r>
              <a:rPr lang="en-US">
                <a:ea typeface="Calibri"/>
                <a:cs typeface="Calibri"/>
              </a:rPr>
              <a:t> </a:t>
            </a:r>
            <a:r>
              <a:rPr lang="en-US"/>
              <a:t>If you're adding a child, after clicking the "Add a member" icon, just choose "They're younger than 18" and enter their information. Because they're under 18, you'll be the one managing their account. This means any alerts about their online activity will come to you, and you can easily check what's going on right from your own dashboard.</a:t>
            </a:r>
          </a:p>
        </p:txBody>
      </p:sp>
      <p:sp>
        <p:nvSpPr>
          <p:cNvPr id="4" name="Slide Number Placeholder 3">
            <a:extLst>
              <a:ext uri="{FF2B5EF4-FFF2-40B4-BE49-F238E27FC236}">
                <a16:creationId xmlns:a16="http://schemas.microsoft.com/office/drawing/2014/main" id="{1ABC5F96-FD97-99E1-CA9A-BD7CF4D7466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27974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42F55E-03CA-2B58-3E80-D7825AB948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B0DE15-B986-7828-32FE-5086208397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B48C0E-3D3C-553F-706D-78F03F4E9D56}"/>
              </a:ext>
            </a:extLst>
          </p:cNvPr>
          <p:cNvSpPr>
            <a:spLocks noGrp="1"/>
          </p:cNvSpPr>
          <p:nvPr>
            <p:ph type="body" idx="1"/>
          </p:nvPr>
        </p:nvSpPr>
        <p:spPr/>
        <p:txBody>
          <a:bodyPr/>
          <a:lstStyle/>
          <a:p>
            <a:r>
              <a:rPr lang="en-US" b="1"/>
              <a:t>Talk track: </a:t>
            </a:r>
            <a:r>
              <a:rPr lang="en-US"/>
              <a:t>If you ever suspect identity theft (whether it's happening to you or someone on your family plan) or if you just have any questions at all, our customer care team here in the U.S. is available to help 24/7. Just a friendly reminder, you don't even need to log in online to reach us—you can always call or email. But your online account also offers a few convenient ways to get in touch whenever you need us.</a:t>
            </a:r>
          </a:p>
          <a:p>
            <a:endParaRPr lang="en-US"/>
          </a:p>
          <a:p>
            <a:r>
              <a:rPr lang="en-US" b="1"/>
              <a:t>Internal AM note</a:t>
            </a:r>
            <a:r>
              <a:rPr lang="en-US"/>
              <a:t>: Keep in mind, these title slides are the key information about the feature and what it does for a subscriber, the following slides are how to use/activate.</a:t>
            </a:r>
            <a:endParaRPr lang="en-US">
              <a:ea typeface="Calibri"/>
              <a:cs typeface="Calibri"/>
            </a:endParaRPr>
          </a:p>
        </p:txBody>
      </p:sp>
      <p:sp>
        <p:nvSpPr>
          <p:cNvPr id="4" name="Slide Number Placeholder 3">
            <a:extLst>
              <a:ext uri="{FF2B5EF4-FFF2-40B4-BE49-F238E27FC236}">
                <a16:creationId xmlns:a16="http://schemas.microsoft.com/office/drawing/2014/main" id="{6BE8798C-0E76-1D38-AE84-7374CDE3176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D3C76-F364-CD45-A211-804C0121299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95982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E95EEA-D582-E8A8-B8D9-8EFFB8B30C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B176F3-5DE0-13A3-72E4-07BC47543C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6F08FD-969C-B1FD-F526-661518FA3EC3}"/>
              </a:ext>
            </a:extLst>
          </p:cNvPr>
          <p:cNvSpPr>
            <a:spLocks noGrp="1"/>
          </p:cNvSpPr>
          <p:nvPr>
            <p:ph type="body" idx="1"/>
          </p:nvPr>
        </p:nvSpPr>
        <p:spPr/>
        <p:txBody>
          <a:bodyPr/>
          <a:lstStyle/>
          <a:p>
            <a:r>
              <a:rPr lang="en-US" b="1"/>
              <a:t>Talk track: </a:t>
            </a:r>
            <a:r>
              <a:rPr lang="en-US"/>
              <a:t>If you need to get in touch, the easiest way is often to just call us. You'll find our number at the bottom of your account dashboard or on your login page. Now, if you're not sure if what's happening could be identity theft, we've got a helpful tool for that—just click the "Identity Restoration" menu item and then hit the "Start our survey” button. It'll ask you some questions to help figure things out and guide you on what to do next. And for anything else, if you have questions about scams, elder fraud, or just how our features work, you can book a one-on-one coaching session with one of our experts. Just go to the "Personal Coaching" menu item and request a session.</a:t>
            </a:r>
          </a:p>
          <a:p>
            <a:endParaRPr lang="en-US">
              <a:solidFill>
                <a:srgbClr val="2F3847"/>
              </a:solidFill>
              <a:ea typeface="Calibri"/>
              <a:cs typeface="Calibri"/>
            </a:endParaRPr>
          </a:p>
          <a:p>
            <a:endParaRPr lang="en-US">
              <a:ea typeface="Calibri"/>
              <a:cs typeface="Calibri"/>
            </a:endParaRPr>
          </a:p>
          <a:p>
            <a:endParaRPr lang="en-US"/>
          </a:p>
        </p:txBody>
      </p:sp>
      <p:sp>
        <p:nvSpPr>
          <p:cNvPr id="4" name="Slide Number Placeholder 3">
            <a:extLst>
              <a:ext uri="{FF2B5EF4-FFF2-40B4-BE49-F238E27FC236}">
                <a16:creationId xmlns:a16="http://schemas.microsoft.com/office/drawing/2014/main" id="{9977F1E6-BA25-FBBA-303F-5CDBFEC68F2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14284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110CD5-34C4-3891-B10E-56A81F9085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53E66E-1ACA-4A12-639E-814D1E1DC7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8188EC-5361-2692-B32C-9C6E16325009}"/>
              </a:ext>
            </a:extLst>
          </p:cNvPr>
          <p:cNvSpPr>
            <a:spLocks noGrp="1"/>
          </p:cNvSpPr>
          <p:nvPr>
            <p:ph type="body" idx="1"/>
          </p:nvPr>
        </p:nvSpPr>
        <p:spPr/>
        <p:txBody>
          <a:bodyPr/>
          <a:lstStyle/>
          <a:p>
            <a:r>
              <a:rPr lang="en-US" b="1">
                <a:solidFill>
                  <a:srgbClr val="0E1941"/>
                </a:solidFill>
              </a:rPr>
              <a:t>Talk track:</a:t>
            </a:r>
            <a:r>
              <a:rPr lang="en-US">
                <a:solidFill>
                  <a:srgbClr val="0E1941"/>
                </a:solidFill>
              </a:rPr>
              <a:t> </a:t>
            </a:r>
            <a:r>
              <a:rPr lang="en-US"/>
              <a:t>Once you've connected with our customer care team and we've confirmed you're a victim of identity theft, you'll be assigned your very own dedicated restoration specialist. Think of them as your personal guide who will handle your case and work hard to help you restore your identity. To check on any past or current restoration cases, and to see the progress of an active one, just click on the "Identity Restoration" menu item. If you have an ongoing case, you can also schedule appointments and send secure messages directly to your specialist right from this page.</a:t>
            </a:r>
            <a:endParaRPr lang="en-US">
              <a:solidFill>
                <a:srgbClr val="0E1941"/>
              </a:solidFill>
              <a:ea typeface="Calibri"/>
              <a:cs typeface="Calibri"/>
            </a:endParaRPr>
          </a:p>
        </p:txBody>
      </p:sp>
      <p:sp>
        <p:nvSpPr>
          <p:cNvPr id="4" name="Slide Number Placeholder 3">
            <a:extLst>
              <a:ext uri="{FF2B5EF4-FFF2-40B4-BE49-F238E27FC236}">
                <a16:creationId xmlns:a16="http://schemas.microsoft.com/office/drawing/2014/main" id="{08C8B82B-4E4C-C27F-0612-8B9FD9ADE7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70350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1B2F8D-0910-ACAF-E7DA-A2AF89A89F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B3036A-B243-34EF-8F8E-DD55430268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C1D0CA-1518-9546-C5D9-2789422226AA}"/>
              </a:ext>
            </a:extLst>
          </p:cNvPr>
          <p:cNvSpPr>
            <a:spLocks noGrp="1"/>
          </p:cNvSpPr>
          <p:nvPr>
            <p:ph type="body" idx="1"/>
          </p:nvPr>
        </p:nvSpPr>
        <p:spPr/>
        <p:txBody>
          <a:bodyPr/>
          <a:lstStyle/>
          <a:p>
            <a:r>
              <a:rPr lang="en-US" b="1"/>
              <a:t>Talk track</a:t>
            </a:r>
            <a:r>
              <a:rPr lang="en-US"/>
              <a:t>: Activating your credit monitoring is an important step in protecting your financial well-being and identity. Once you do, you'll be able to see your credit score and your full credit report. You'll also get access to helpful tools like credit lock and the ability to dispute report errors. Most importantly, you'll receive immediate notifications from us whenever we detect any credit activity. </a:t>
            </a:r>
          </a:p>
          <a:p>
            <a:endParaRPr lang="en-US">
              <a:ea typeface="Calibri"/>
              <a:cs typeface="Calibri"/>
            </a:endParaRPr>
          </a:p>
          <a:p>
            <a:r>
              <a:rPr lang="en-US" b="1"/>
              <a:t>Internal AM note</a:t>
            </a:r>
            <a:r>
              <a:rPr lang="en-US"/>
              <a:t>: Keep in mind, these title slides are the key information about the feature and what it does for a subscriber, the following slides are how to use/activate.</a:t>
            </a:r>
            <a:endParaRPr lang="en-US">
              <a:ea typeface="Calibri"/>
              <a:cs typeface="Calibri"/>
            </a:endParaRPr>
          </a:p>
        </p:txBody>
      </p:sp>
      <p:sp>
        <p:nvSpPr>
          <p:cNvPr id="4" name="Slide Number Placeholder 3">
            <a:extLst>
              <a:ext uri="{FF2B5EF4-FFF2-40B4-BE49-F238E27FC236}">
                <a16:creationId xmlns:a16="http://schemas.microsoft.com/office/drawing/2014/main" id="{687714B9-5001-8B4E-0FE0-CA5AF1DD858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D3C76-F364-CD45-A211-804C0121299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4309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41CEB-6890-0889-FDA5-16A51B306F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8E7ABE-5FC6-1290-B088-30AFC9A2BB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0A0B21-488F-6F04-337F-380CFE51B101}"/>
              </a:ext>
            </a:extLst>
          </p:cNvPr>
          <p:cNvSpPr>
            <a:spLocks noGrp="1"/>
          </p:cNvSpPr>
          <p:nvPr>
            <p:ph type="body" idx="1"/>
          </p:nvPr>
        </p:nvSpPr>
        <p:spPr/>
        <p:txBody>
          <a:bodyPr/>
          <a:lstStyle/>
          <a:p>
            <a:r>
              <a:rPr lang="en-US" b="1">
                <a:ea typeface="Calibri"/>
                <a:cs typeface="Calibri"/>
              </a:rPr>
              <a:t>Talk track:  </a:t>
            </a:r>
            <a:r>
              <a:rPr lang="en-US"/>
              <a:t>As we mentioned, you might be automatically enrolled in credit monitoring based on the information you or your employer shared during open enrollment. But even if you are, there are a few simple steps we recommend taking to more effectively monitor your credit and see all the details of your credit alerts. First, you'll need to confirm your personal information. This is crucial because it helps the credit monitoring service accurately identify your credit file with the three major credit bureaus: Experian, Equifax, and TransUnion. This way, you'll get the most relevant alerts and reports. To begin, just click the "Credit Monitoring" menu item. You may be asked for your full legal name, address, date of birth, and your Social Security number (SSN).</a:t>
            </a:r>
            <a:endParaRPr lang="en-US">
              <a:ea typeface="Calibri"/>
              <a:cs typeface="Calibri"/>
            </a:endParaRPr>
          </a:p>
          <a:p>
            <a:pPr>
              <a:lnSpc>
                <a:spcPct val="113999"/>
              </a:lnSpc>
            </a:pPr>
            <a:endParaRPr lang="en-US">
              <a:ea typeface="Calibri"/>
              <a:cs typeface="Calibri"/>
            </a:endParaRPr>
          </a:p>
          <a:p>
            <a:pPr>
              <a:lnSpc>
                <a:spcPct val="113999"/>
              </a:lnSpc>
            </a:pPr>
            <a:endParaRPr lang="en-US">
              <a:ea typeface="Calibri"/>
              <a:cs typeface="Calibri"/>
            </a:endParaRPr>
          </a:p>
          <a:p>
            <a:pPr>
              <a:lnSpc>
                <a:spcPct val="113999"/>
              </a:lnSpc>
            </a:pPr>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02101423-B6B0-879E-1F28-4BE03CB5AC9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41389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95B895-CA97-0969-5FAF-38BB99ACC1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3AADC7-159B-E259-C862-440F795225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C84030-30CB-D2EC-FEF3-E7D6127CC1A9}"/>
              </a:ext>
            </a:extLst>
          </p:cNvPr>
          <p:cNvSpPr>
            <a:spLocks noGrp="1"/>
          </p:cNvSpPr>
          <p:nvPr>
            <p:ph type="body" idx="1"/>
          </p:nvPr>
        </p:nvSpPr>
        <p:spPr/>
        <p:txBody>
          <a:bodyPr/>
          <a:lstStyle/>
          <a:p>
            <a:r>
              <a:rPr lang="en-US" b="1">
                <a:ea typeface="Calibri"/>
                <a:cs typeface="Calibri"/>
              </a:rPr>
              <a:t>Talk track: </a:t>
            </a:r>
            <a:r>
              <a:rPr lang="en-US"/>
              <a:t>Keep tabs on your financial health by checking your credit score and your full credit reports from TransUnion and the three major bureaus. You can easily do this by clicking on the "Credit Monitoring" menu item. To see your most up-to-date score, just hit the "Refresh Score" button, and don't worry, refreshing won't have any impact on your credit score.</a:t>
            </a:r>
          </a:p>
          <a:p>
            <a:endParaRPr lang="en-US"/>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2B586E18-A9E9-82B8-D4AC-351A0ED22C4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95321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F522AC-97F3-467D-462A-A6488B359D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B0633B-F4AD-81C4-ED7E-301B54E795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B0D280-C350-F4BF-C644-EA06E4C9AB58}"/>
              </a:ext>
            </a:extLst>
          </p:cNvPr>
          <p:cNvSpPr>
            <a:spLocks noGrp="1"/>
          </p:cNvSpPr>
          <p:nvPr>
            <p:ph type="body" idx="1"/>
          </p:nvPr>
        </p:nvSpPr>
        <p:spPr/>
        <p:txBody>
          <a:bodyPr/>
          <a:lstStyle/>
          <a:p>
            <a:r>
              <a:rPr lang="en-US" b="1">
                <a:ea typeface="Calibri"/>
                <a:cs typeface="Calibri"/>
              </a:rPr>
              <a:t>Talk track: </a:t>
            </a:r>
            <a:r>
              <a:rPr lang="en-US"/>
              <a:t>We’ve also made it easy for you to handle any errors on your credit report and even lock it down right here in the portal. If you spot something that doesn't look right on your TransUnion report, just click on the report itself, scroll down to the bottom, and you'll see a clear "Start a dispute" button. And to give you extra peace of mind and help block identity thieves from accessing your TransUnion report, just click the lock icon located in the bottom right corner of the screen.</a:t>
            </a:r>
          </a:p>
          <a:p>
            <a:endParaRPr lang="en-US">
              <a:ea typeface="Calibri"/>
              <a:cs typeface="Calibri"/>
            </a:endParaRPr>
          </a:p>
        </p:txBody>
      </p:sp>
      <p:sp>
        <p:nvSpPr>
          <p:cNvPr id="4" name="Slide Number Placeholder 3">
            <a:extLst>
              <a:ext uri="{FF2B5EF4-FFF2-40B4-BE49-F238E27FC236}">
                <a16:creationId xmlns:a16="http://schemas.microsoft.com/office/drawing/2014/main" id="{D86D2878-1965-BA1E-0264-0D95DE8ACBE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58487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8DC6F-E596-47CF-D291-81F996297C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B58E16-B417-17D2-02B3-D92D57ADB1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F3920B-E138-23CA-3936-8610B2ECF304}"/>
              </a:ext>
            </a:extLst>
          </p:cNvPr>
          <p:cNvSpPr>
            <a:spLocks noGrp="1"/>
          </p:cNvSpPr>
          <p:nvPr>
            <p:ph type="body" idx="1"/>
          </p:nvPr>
        </p:nvSpPr>
        <p:spPr/>
        <p:txBody>
          <a:bodyPr/>
          <a:lstStyle/>
          <a:p>
            <a:r>
              <a:rPr lang="en-US" b="1"/>
              <a:t>Talk track</a:t>
            </a:r>
            <a:r>
              <a:rPr lang="en-US"/>
              <a:t>: Keeping a close eye on your bank and credit transactions can help you spot anything suspicious early on, often before it can turn into a significant financial hit. Sometimes, identity thieves and fraudsters will start with small, sneaky transactions to see if your account is vulnerable. By monitoring your accounts and getting alerts for anything out of the ordinary, you can quickly catch and stop those attempts in their tracks.</a:t>
            </a:r>
          </a:p>
          <a:p>
            <a:endParaRPr lang="en-US">
              <a:ea typeface="Calibri"/>
              <a:cs typeface="Calibri"/>
            </a:endParaRPr>
          </a:p>
          <a:p>
            <a:r>
              <a:rPr lang="en-US" b="1"/>
              <a:t>Internal AM note:</a:t>
            </a:r>
            <a:r>
              <a:rPr lang="en-US"/>
              <a:t> Keep in mind, these title slides are the key information about the feature and what it does for a subscriber, the following slides are how to use/activate.</a:t>
            </a:r>
            <a:endParaRPr lang="en-US">
              <a:ea typeface="Calibri"/>
              <a:cs typeface="Calibri"/>
            </a:endParaRPr>
          </a:p>
        </p:txBody>
      </p:sp>
      <p:sp>
        <p:nvSpPr>
          <p:cNvPr id="4" name="Slide Number Placeholder 3">
            <a:extLst>
              <a:ext uri="{FF2B5EF4-FFF2-40B4-BE49-F238E27FC236}">
                <a16:creationId xmlns:a16="http://schemas.microsoft.com/office/drawing/2014/main" id="{16ED835A-3288-DEF2-1A81-C5DBAF473907}"/>
              </a:ext>
            </a:extLst>
          </p:cNvPr>
          <p:cNvSpPr>
            <a:spLocks noGrp="1"/>
          </p:cNvSpPr>
          <p:nvPr>
            <p:ph type="sldNum" sz="quarter" idx="5"/>
          </p:nvPr>
        </p:nvSpPr>
        <p:spPr/>
        <p:txBody>
          <a:bodyPr/>
          <a:lstStyle/>
          <a:p>
            <a:fld id="{878D3C76-F364-CD45-A211-804C01212996}" type="slidenum">
              <a:rPr lang="en-US" smtClean="0"/>
              <a:t>39</a:t>
            </a:fld>
            <a:endParaRPr lang="en-US"/>
          </a:p>
        </p:txBody>
      </p:sp>
    </p:spTree>
    <p:extLst>
      <p:ext uri="{BB962C8B-B14F-4D97-AF65-F5344CB8AC3E}">
        <p14:creationId xmlns:p14="http://schemas.microsoft.com/office/powerpoint/2010/main" val="205946097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C5A9F0-CA07-F974-0E4F-6BEEBC7D70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F5AAF3-7709-741C-F7B5-830D638179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A0D72A-C1B9-14C7-214D-21593C2BE1E7}"/>
              </a:ext>
            </a:extLst>
          </p:cNvPr>
          <p:cNvSpPr>
            <a:spLocks noGrp="1"/>
          </p:cNvSpPr>
          <p:nvPr>
            <p:ph type="body" idx="1"/>
          </p:nvPr>
        </p:nvSpPr>
        <p:spPr/>
        <p:txBody>
          <a:bodyPr/>
          <a:lstStyle/>
          <a:p>
            <a:r>
              <a:rPr lang="en-US" b="1"/>
              <a:t>Talk track: </a:t>
            </a:r>
            <a:r>
              <a:rPr lang="en-US"/>
              <a:t>If you’re ready to keep a closer eye on your finances, click the "Financial Transactions" menu item. Then, hit "Add new account" and choose your bank or financial institution. Pop in your account details, and you're all set to start monitoring. You can easily adjust the alert amounts to fit your needs or just use the default settings we've provided. Feel free to add and manage thresholds for all sorts of accounts, like savings, debit cards, HSAs, and even your 401(k). If we spot any activity that reaches or goes over the limits you've set, we'll send you an alert right away so you can take action if needed.</a:t>
            </a: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E8117AD7-7272-6782-BE62-985A5D19207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80638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9D56E5-AAA5-10F0-ED4A-E42DF54F5F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6D7E7B-E51D-6DE9-46AD-0622859EA6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8A8054-CB25-9477-46C6-60BB2C56EE57}"/>
              </a:ext>
            </a:extLst>
          </p:cNvPr>
          <p:cNvSpPr>
            <a:spLocks noGrp="1"/>
          </p:cNvSpPr>
          <p:nvPr>
            <p:ph type="body" idx="1"/>
          </p:nvPr>
        </p:nvSpPr>
        <p:spPr/>
        <p:txBody>
          <a:bodyPr/>
          <a:lstStyle/>
          <a:p>
            <a:r>
              <a:rPr lang="en-US" b="1">
                <a:solidFill>
                  <a:srgbClr val="0E1941"/>
                </a:solidFill>
                <a:latin typeface="+mn-lt"/>
              </a:rPr>
              <a:t>Talk track</a:t>
            </a:r>
            <a:r>
              <a:rPr lang="en-US">
                <a:solidFill>
                  <a:srgbClr val="0E1941"/>
                </a:solidFill>
                <a:latin typeface="+mn-lt"/>
              </a:rPr>
              <a:t>: The dark web is a hidden corner of the internet where stolen personal information, like email addresses, Social Security numbers, bank details, and passwords, often gets bought and sold. Unfortunately, criminals use this information for scams and identity theft. That's why it's so important to monitor the dark web for your information. It helps you spot if your data has been compromised early on, giving you a chance to take action before it's used against you.</a:t>
            </a:r>
            <a:endParaRPr lang="en-US">
              <a:solidFill>
                <a:srgbClr val="0E1941"/>
              </a:solidFill>
              <a:latin typeface="+mn-lt"/>
              <a:ea typeface="Calibri"/>
              <a:cs typeface="Calibri"/>
            </a:endParaRPr>
          </a:p>
          <a:p>
            <a:endParaRPr lang="en-US">
              <a:ea typeface="Calibri"/>
              <a:cs typeface="Calibri"/>
            </a:endParaRPr>
          </a:p>
          <a:p>
            <a:r>
              <a:rPr lang="en-US"/>
              <a:t>Internal AM note: Keep in mind, these title slides are the key information about the feature and what it does for a subscriber, the following slides are how to use/activate.</a:t>
            </a:r>
          </a:p>
        </p:txBody>
      </p:sp>
      <p:sp>
        <p:nvSpPr>
          <p:cNvPr id="4" name="Slide Number Placeholder 3">
            <a:extLst>
              <a:ext uri="{FF2B5EF4-FFF2-40B4-BE49-F238E27FC236}">
                <a16:creationId xmlns:a16="http://schemas.microsoft.com/office/drawing/2014/main" id="{5083ECE9-CFA7-D6EC-93AF-09093314C205}"/>
              </a:ext>
            </a:extLst>
          </p:cNvPr>
          <p:cNvSpPr>
            <a:spLocks noGrp="1"/>
          </p:cNvSpPr>
          <p:nvPr>
            <p:ph type="sldNum" sz="quarter" idx="5"/>
          </p:nvPr>
        </p:nvSpPr>
        <p:spPr/>
        <p:txBody>
          <a:bodyPr/>
          <a:lstStyle/>
          <a:p>
            <a:fld id="{878D3C76-F364-CD45-A211-804C01212996}" type="slidenum">
              <a:rPr lang="en-US" smtClean="0"/>
              <a:t>41</a:t>
            </a:fld>
            <a:endParaRPr lang="en-US"/>
          </a:p>
        </p:txBody>
      </p:sp>
    </p:spTree>
    <p:extLst>
      <p:ext uri="{BB962C8B-B14F-4D97-AF65-F5344CB8AC3E}">
        <p14:creationId xmlns:p14="http://schemas.microsoft.com/office/powerpoint/2010/main" val="22693774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2F255D-DC00-32AB-FD70-8A931C6A17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711FCE-599B-91D9-C134-F305F25CFB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D275C9-E144-5368-764C-95803AC79EC7}"/>
              </a:ext>
            </a:extLst>
          </p:cNvPr>
          <p:cNvSpPr>
            <a:spLocks noGrp="1"/>
          </p:cNvSpPr>
          <p:nvPr>
            <p:ph type="body" idx="1"/>
          </p:nvPr>
        </p:nvSpPr>
        <p:spPr/>
        <p:txBody>
          <a:bodyPr/>
          <a:lstStyle/>
          <a:p>
            <a:r>
              <a:rPr lang="en-US" sz="1200" b="1">
                <a:solidFill>
                  <a:srgbClr val="0E1941"/>
                </a:solidFill>
                <a:latin typeface="+mn-lt"/>
              </a:rPr>
              <a:t>Talk track: </a:t>
            </a:r>
            <a:r>
              <a:rPr lang="en-US" sz="1200">
                <a:solidFill>
                  <a:srgbClr val="0E1941"/>
                </a:solidFill>
                <a:latin typeface="+mn-lt"/>
              </a:rPr>
              <a:t>If you want  us to keep an eye out for your info on the dark web, click the "Dark Web Monitoring" menu item. Then, hit "Add a new item" and choose what you want us to watch for from the drop-down menu. This could be your email addresses, IP addresses, credit or debit card numbers, driver's license, or website logins. For information like your passport number, Social Security number, or other sensitive details, use the "Other" category. If we find any of the things you've added on the dark web, we'll send you an alert right away with clear steps on what to do next to protect yourself.</a:t>
            </a:r>
          </a:p>
          <a:p>
            <a:endParaRPr lang="en-US"/>
          </a:p>
          <a:p>
            <a:r>
              <a:rPr lang="en-US" b="1"/>
              <a:t>Internal AM note</a:t>
            </a:r>
            <a:r>
              <a:rPr lang="en-US"/>
              <a:t>: If your webinar is too short on time, consider showing this page as a visual, but not going through all details. Depends on the audience/timeframe/webinar topic focus. </a:t>
            </a:r>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9D3E9141-A280-3FF9-4A6E-4DD3448026C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90791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988031-76FE-DF8B-A7EA-F4BC889550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F0FECA-30F2-46A3-45DB-1686F6F4FE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1FA7C5-2F5D-D648-7DFD-DB60C13E91D9}"/>
              </a:ext>
            </a:extLst>
          </p:cNvPr>
          <p:cNvSpPr>
            <a:spLocks noGrp="1"/>
          </p:cNvSpPr>
          <p:nvPr>
            <p:ph type="body" idx="1"/>
          </p:nvPr>
        </p:nvSpPr>
        <p:spPr/>
        <p:txBody>
          <a:bodyPr/>
          <a:lstStyle/>
          <a:p>
            <a:r>
              <a:rPr lang="en-US" b="1"/>
              <a:t>Talk track</a:t>
            </a:r>
            <a:r>
              <a:rPr lang="en-US"/>
              <a:t>: Ever wonder who's collecting your data online? With Allstate Digital Footprint®, you can actually see which companies have your information based on your email connection. And the best part is that you can even tell those brands if you'd like them to change how they manage your personal information, putting you in control of your digital footprint.</a:t>
            </a:r>
            <a:endParaRPr lang="en-US">
              <a:ea typeface="Calibri"/>
              <a:cs typeface="Calibri"/>
            </a:endParaRPr>
          </a:p>
          <a:p>
            <a:endParaRPr lang="en-US">
              <a:ea typeface="Calibri"/>
              <a:cs typeface="Calibri"/>
            </a:endParaRPr>
          </a:p>
          <a:p>
            <a:r>
              <a:rPr lang="en-US" b="1"/>
              <a:t>Internal AM note</a:t>
            </a:r>
            <a:r>
              <a:rPr lang="en-US"/>
              <a:t>: Keep in mind, these title slides are the key information about the feature and what it does for a subscriber, the following slides are how to use/activate.</a:t>
            </a:r>
            <a:endParaRPr lang="en-US">
              <a:ea typeface="Calibri"/>
              <a:cs typeface="Calibri"/>
            </a:endParaRPr>
          </a:p>
        </p:txBody>
      </p:sp>
      <p:sp>
        <p:nvSpPr>
          <p:cNvPr id="4" name="Slide Number Placeholder 3">
            <a:extLst>
              <a:ext uri="{FF2B5EF4-FFF2-40B4-BE49-F238E27FC236}">
                <a16:creationId xmlns:a16="http://schemas.microsoft.com/office/drawing/2014/main" id="{2F8C9074-6439-98B6-119D-08CC646FEC1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D3C76-F364-CD45-A211-804C0121299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981993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56D6F-B343-64AE-06EF-03AD2E6B8A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3C450C-BC53-2890-3467-3B82B02D25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E1F6C9-1EC8-0751-D608-0603072D01F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Talk track</a:t>
            </a:r>
            <a:r>
              <a:rPr lang="en-US"/>
              <a:t>: </a:t>
            </a:r>
            <a:r>
              <a:rPr lang="en-US" sz="1200">
                <a:solidFill>
                  <a:srgbClr val="2F3847"/>
                </a:solidFill>
                <a:latin typeface="Arial"/>
                <a:cs typeface="Arial"/>
              </a:rPr>
              <a:t>T</a:t>
            </a:r>
            <a:r>
              <a:rPr lang="en-US"/>
              <a:t>o get started, click the "Digital Footprint" menu item and enter your email address. </a:t>
            </a:r>
            <a:r>
              <a:rPr lang="en-US" sz="1200">
                <a:solidFill>
                  <a:srgbClr val="2F3847"/>
                </a:solidFill>
                <a:latin typeface="Arial"/>
                <a:cs typeface="Arial"/>
              </a:rPr>
              <a:t>The Allstate Digital Footprint</a:t>
            </a:r>
            <a:r>
              <a:rPr lang="en-US"/>
              <a:t> supports Google, Yahoo, AOL, and Microsoft email addresses. Once you've added it, you can easily add more email addresses or switch between them at the top of the screen. To see everything we've found, click "All." Click "Active" to see any requests you've sent or breaches we've reviewed, and click "Breached" to see accounts where your info might have been exposed. We'll also do a weekly scan and let you know if we find any new connections.</a:t>
            </a:r>
          </a:p>
          <a:p>
            <a:pPr marL="0" marR="0" lvl="0" indent="0" algn="l" defTabSz="914400">
              <a:lnSpc>
                <a:spcPct val="100000"/>
              </a:lnSpc>
              <a:spcBef>
                <a:spcPts val="0"/>
              </a:spcBef>
              <a:spcAft>
                <a:spcPts val="0"/>
              </a:spcAft>
              <a:buClrTx/>
              <a:buSzTx/>
              <a:buFontTx/>
              <a:buNone/>
              <a:tabLst/>
              <a:defRPr/>
            </a:pPr>
            <a:endParaRPr lang="en-US" sz="1200">
              <a:solidFill>
                <a:srgbClr val="000000"/>
              </a:solidFill>
              <a:latin typeface="Calibri"/>
              <a:ea typeface="Calibri"/>
              <a:cs typeface="Calibri"/>
            </a:endParaRPr>
          </a:p>
          <a:p>
            <a:pPr>
              <a:defRPr/>
            </a:pPr>
            <a:r>
              <a:rPr lang="en-US" b="1">
                <a:solidFill>
                  <a:srgbClr val="000000"/>
                </a:solidFill>
                <a:latin typeface="Calibri"/>
                <a:ea typeface="Calibri"/>
                <a:cs typeface="Calibri"/>
              </a:rPr>
              <a:t>Internal AM note: </a:t>
            </a:r>
            <a:r>
              <a:rPr lang="en-US">
                <a:solidFill>
                  <a:srgbClr val="000000"/>
                </a:solidFill>
                <a:latin typeface="Calibri"/>
                <a:ea typeface="Calibri"/>
                <a:cs typeface="Calibri"/>
              </a:rPr>
              <a:t>If your webinar is too short on time, consider showing this page as a visual, but not going through all details. Depends on the audience/timeframe/webinar topic focus. </a:t>
            </a:r>
          </a:p>
          <a:p>
            <a:pPr>
              <a:defRPr/>
            </a:pPr>
            <a:endParaRPr lang="en-US">
              <a:solidFill>
                <a:srgbClr val="2F3847"/>
              </a:solidFill>
              <a:latin typeface="Arial"/>
              <a:cs typeface="Arial"/>
            </a:endParaRPr>
          </a:p>
          <a:p>
            <a:endParaRPr lang="en-US"/>
          </a:p>
        </p:txBody>
      </p:sp>
      <p:sp>
        <p:nvSpPr>
          <p:cNvPr id="4" name="Slide Number Placeholder 3">
            <a:extLst>
              <a:ext uri="{FF2B5EF4-FFF2-40B4-BE49-F238E27FC236}">
                <a16:creationId xmlns:a16="http://schemas.microsoft.com/office/drawing/2014/main" id="{108012EB-2B70-1769-0A91-9EA4E1CEDE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786362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D46700-AA25-B8A7-E153-13887D132B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240AB8-EB32-E306-9CCF-805D78C6E3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E414F7-3929-C5BB-FD1D-6608B2EA1C3F}"/>
              </a:ext>
            </a:extLst>
          </p:cNvPr>
          <p:cNvSpPr>
            <a:spLocks noGrp="1"/>
          </p:cNvSpPr>
          <p:nvPr>
            <p:ph type="body" idx="1"/>
          </p:nvPr>
        </p:nvSpPr>
        <p:spPr/>
        <p:txBody>
          <a:bodyPr/>
          <a:lstStyle/>
          <a:p>
            <a:r>
              <a:rPr lang="en-US" b="1"/>
              <a:t>Talk track</a:t>
            </a:r>
            <a:r>
              <a:rPr lang="en-US"/>
              <a:t>: With Allstate Digital Footprint®, you also have the power to understand how companies use and share your data. You can request to unsubscribe from unwanted emails and even request that companies delete your data entirely. Just click "Delete data" to send a deletion request, "Unsubscribe" to stop those unwanted emails, or the "privacy preferences" link to dive into a company's policy.</a:t>
            </a:r>
          </a:p>
          <a:p>
            <a:endParaRPr lang="en-US" sz="1200">
              <a:solidFill>
                <a:srgbClr val="000000"/>
              </a:solidFill>
              <a:latin typeface="Calibri"/>
              <a:ea typeface="Calibri"/>
              <a:cs typeface="Calibri"/>
            </a:endParaRPr>
          </a:p>
          <a:p>
            <a:pPr>
              <a:defRPr/>
            </a:pPr>
            <a:r>
              <a:rPr lang="en-US" b="1"/>
              <a:t>Internal AM note</a:t>
            </a:r>
            <a:r>
              <a:rPr lang="en-US"/>
              <a:t>: If your webinar is too short on time, consider showing this page as a visual, but not going through all details. Depends on the audience/timeframe/webinar topic focus. </a:t>
            </a:r>
            <a:endParaRPr lang="en-US">
              <a:ea typeface="Calibri"/>
              <a:cs typeface="Calibri"/>
            </a:endParaRPr>
          </a:p>
          <a:p>
            <a:endParaRPr lang="en-US">
              <a:solidFill>
                <a:srgbClr val="2F3847"/>
              </a:solidFill>
              <a:latin typeface="Arial"/>
              <a:cs typeface="Arial"/>
            </a:endParaRPr>
          </a:p>
          <a:p>
            <a:endParaRPr lang="en-US">
              <a:solidFill>
                <a:srgbClr val="2F3847"/>
              </a:solidFill>
              <a:latin typeface="Arial"/>
              <a:ea typeface="Calibri" panose="020F0502020204030204"/>
              <a:cs typeface="Arial"/>
            </a:endParaRPr>
          </a:p>
          <a:p>
            <a:endParaRPr lang="en-US">
              <a:ea typeface="Calibri" panose="020F0502020204030204"/>
              <a:cs typeface="Calibri" panose="020F0502020204030204"/>
            </a:endParaRPr>
          </a:p>
        </p:txBody>
      </p:sp>
      <p:sp>
        <p:nvSpPr>
          <p:cNvPr id="4" name="Slide Number Placeholder 3">
            <a:extLst>
              <a:ext uri="{FF2B5EF4-FFF2-40B4-BE49-F238E27FC236}">
                <a16:creationId xmlns:a16="http://schemas.microsoft.com/office/drawing/2014/main" id="{2B59CAE7-7183-B156-1AF0-7199A22029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987557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4D7A4-245C-CF74-385A-2264B8F64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7B042C-2B39-157E-9645-8B2DB0C45D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458ECE-CBB7-424B-3CFB-9F2B146919D8}"/>
              </a:ext>
            </a:extLst>
          </p:cNvPr>
          <p:cNvSpPr>
            <a:spLocks noGrp="1"/>
          </p:cNvSpPr>
          <p:nvPr>
            <p:ph type="body" idx="1"/>
          </p:nvPr>
        </p:nvSpPr>
        <p:spPr/>
        <p:txBody>
          <a:bodyPr/>
          <a:lstStyle/>
          <a:p>
            <a:pPr>
              <a:spcBef>
                <a:spcPts val="1200"/>
              </a:spcBef>
            </a:pPr>
            <a:r>
              <a:rPr lang="en-US" b="1"/>
              <a:t>Talk track</a:t>
            </a:r>
            <a:r>
              <a:rPr lang="en-US"/>
              <a:t>:</a:t>
            </a:r>
            <a:r>
              <a:rPr lang="en-US" sz="1200" b="0" i="0">
                <a:solidFill>
                  <a:srgbClr val="2F3847"/>
                </a:solidFill>
                <a:effectLst/>
                <a:latin typeface="Arial"/>
                <a:cs typeface="Arial"/>
              </a:rPr>
              <a:t> </a:t>
            </a:r>
            <a:r>
              <a:rPr lang="en-US"/>
              <a:t>Think about all the important connections you have on social media, both personal and professional. If one of those accounts gets hacked, cybercriminals could spread scams to your friends and colleagues, try to trick them into giving up sensitive information, get into other accounts you've linked, or even damage your reputation. That's why our social monitoring tool is so helpful. It keeps an eye out for hacking and account takeovers on Facebook, Instagram, LinkedIn, Snapchat, TikTok, and YouTube. Plus, it can even spot cyberbullying or inappropriate language in your posts and comments.</a:t>
            </a:r>
            <a:endParaRPr lang="en-US">
              <a:solidFill>
                <a:srgbClr val="2F3847"/>
              </a:solidFill>
              <a:latin typeface="Allstate Sans" panose="02000603000000020004" pitchFamily="2" charset="77"/>
            </a:endParaRPr>
          </a:p>
          <a:p>
            <a:pPr>
              <a:spcBef>
                <a:spcPts val="1200"/>
              </a:spcBef>
            </a:pPr>
            <a:endParaRPr lang="en-US" b="1"/>
          </a:p>
          <a:p>
            <a:pPr algn="l">
              <a:spcBef>
                <a:spcPts val="1200"/>
              </a:spcBef>
              <a:buNone/>
            </a:pPr>
            <a:r>
              <a:rPr lang="en-US" b="1"/>
              <a:t>Internal AM note</a:t>
            </a:r>
            <a:r>
              <a:rPr lang="en-US"/>
              <a:t>: Keep in mind, these title slides are the key information about the feature and what it does for a subscriber, the following slides are how to use/activate.</a:t>
            </a:r>
            <a:endParaRPr lang="en-US">
              <a:solidFill>
                <a:srgbClr val="2F3847"/>
              </a:solidFill>
              <a:latin typeface="Allstate Sans" panose="02000603000000020004" pitchFamily="2" charset="77"/>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74F684E1-A6F9-4AFB-9971-FC8F57559DB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D3C76-F364-CD45-A211-804C0121299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781183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B6BF24-4DAE-6281-A0AE-530A0C6561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65C391-8808-D3CD-69C1-F94038BE04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45194F-5EC5-5EBC-4221-74E5A0D889D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Talk track: </a:t>
            </a:r>
            <a:r>
              <a:rPr lang="en-US"/>
              <a:t>If you’re ready to start protecting your social media accounts, click on the "Social Monitoring" menu item. To connect your Facebook, Twitter, LinkedIn, Instagram, and/or YouTube accounts, click the "Connect" button next to each one you want to monitor. You'll then be asked to log into your social media account to link it up. Once connected, we'll keep an eye out and alert you if we spot any account takeovers, cyberbullying, or inappropriate language in your content.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r>
              <a:rPr lang="en-US" b="1"/>
              <a:t>Internal AM note</a:t>
            </a:r>
            <a:r>
              <a:rPr lang="en-US"/>
              <a:t>: If your webinar is too short on time, consider showing this page as a visual, but not going through all details. Depends on the audience/timeframe/webinar topic focus. </a:t>
            </a:r>
            <a:endParaRPr lang="en-US">
              <a:ea typeface="Calibri"/>
              <a:cs typeface="Calibri"/>
            </a:endParaRPr>
          </a:p>
        </p:txBody>
      </p:sp>
      <p:sp>
        <p:nvSpPr>
          <p:cNvPr id="4" name="Slide Number Placeholder 3">
            <a:extLst>
              <a:ext uri="{FF2B5EF4-FFF2-40B4-BE49-F238E27FC236}">
                <a16:creationId xmlns:a16="http://schemas.microsoft.com/office/drawing/2014/main" id="{4B0D01C9-66E7-9BEE-B853-313B6309DAB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260660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DDFE33-101F-872B-A1AE-2572F113F0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4031F0-5F01-A51B-5AE1-36FF4314D5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565E7F-2495-D692-03FA-B69DB9843E07}"/>
              </a:ext>
            </a:extLst>
          </p:cNvPr>
          <p:cNvSpPr>
            <a:spLocks noGrp="1"/>
          </p:cNvSpPr>
          <p:nvPr>
            <p:ph type="body" idx="1"/>
          </p:nvPr>
        </p:nvSpPr>
        <p:spPr/>
        <p:txBody>
          <a:bodyPr/>
          <a:lstStyle/>
          <a:p>
            <a:pPr>
              <a:defRPr/>
            </a:pPr>
            <a:r>
              <a:rPr lang="en-US" b="1"/>
              <a:t>Talk track: </a:t>
            </a:r>
            <a:r>
              <a:rPr lang="en-US"/>
              <a:t>Don’t let bad actors disconnect you from what matters. With our cybersecurity tools, powered by Bitdefender, you can protect your devices and your network against online threats, including phishing, malware, viruses, and compromised connections.</a:t>
            </a:r>
          </a:p>
          <a:p>
            <a:pPr>
              <a:defRPr/>
            </a:pPr>
            <a:endParaRPr lang="en-US"/>
          </a:p>
          <a:p>
            <a:pPr>
              <a:defRPr/>
            </a:pPr>
            <a:r>
              <a:rPr lang="en-US" b="1">
                <a:solidFill>
                  <a:srgbClr val="000000"/>
                </a:solidFill>
              </a:rPr>
              <a:t>Internal AM note</a:t>
            </a:r>
            <a:r>
              <a:rPr lang="en-US">
                <a:solidFill>
                  <a:srgbClr val="000000"/>
                </a:solidFill>
              </a:rPr>
              <a:t>: Keep in mind, these title slides are the key information about the feature and what it does for a subscriber, the following slides are how to use/activate.</a:t>
            </a:r>
            <a:endParaRPr lang="en-US"/>
          </a:p>
        </p:txBody>
      </p:sp>
      <p:sp>
        <p:nvSpPr>
          <p:cNvPr id="4" name="Slide Number Placeholder 3">
            <a:extLst>
              <a:ext uri="{FF2B5EF4-FFF2-40B4-BE49-F238E27FC236}">
                <a16:creationId xmlns:a16="http://schemas.microsoft.com/office/drawing/2014/main" id="{612695AB-285F-F0FE-5C3D-E71AF09CF77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D3C76-F364-CD45-A211-804C0121299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863698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208197-6588-3CE6-9E4A-DF770298A5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5D3892-927D-C039-51A6-8757368CCE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D26DB7-C51D-BB84-85D0-F062054C7881}"/>
              </a:ext>
            </a:extLst>
          </p:cNvPr>
          <p:cNvSpPr>
            <a:spLocks noGrp="1"/>
          </p:cNvSpPr>
          <p:nvPr>
            <p:ph type="body" idx="1"/>
          </p:nvPr>
        </p:nvSpPr>
        <p:spPr/>
        <p:txBody>
          <a:bodyPr/>
          <a:lstStyle/>
          <a:p>
            <a:r>
              <a:rPr lang="en-US" b="1"/>
              <a:t>Talk track:</a:t>
            </a:r>
            <a:r>
              <a:rPr lang="en-US"/>
              <a:t> Starting with device protection, you get access to an anti-tracker, anti-virus, a file shredder, a firewall, network security, phishing protection and more. To further enhance your security and privacy, you also  get access to our secure password manager and a powerful VPN.</a:t>
            </a:r>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B19736CD-F639-8AE8-B68C-188BC6548788}"/>
              </a:ext>
            </a:extLst>
          </p:cNvPr>
          <p:cNvSpPr>
            <a:spLocks noGrp="1"/>
          </p:cNvSpPr>
          <p:nvPr>
            <p:ph type="sldNum" sz="quarter" idx="5"/>
          </p:nvPr>
        </p:nvSpPr>
        <p:spPr/>
        <p:txBody>
          <a:bodyPr/>
          <a:lstStyle/>
          <a:p>
            <a:fld id="{BED7A035-6671-C445-972B-1DC60A1465C3}" type="slidenum">
              <a:rPr lang="en-US" smtClean="0"/>
              <a:t>49</a:t>
            </a:fld>
            <a:endParaRPr lang="en-US"/>
          </a:p>
        </p:txBody>
      </p:sp>
    </p:spTree>
    <p:extLst>
      <p:ext uri="{BB962C8B-B14F-4D97-AF65-F5344CB8AC3E}">
        <p14:creationId xmlns:p14="http://schemas.microsoft.com/office/powerpoint/2010/main" val="93438243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CEE2B-913C-6567-73ED-A585934E3F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185818-E9EF-AA78-2F07-D55BF2DC4D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B807CF-E2CC-2CBF-F6F2-3D268CCDA9E2}"/>
              </a:ext>
            </a:extLst>
          </p:cNvPr>
          <p:cNvSpPr>
            <a:spLocks noGrp="1"/>
          </p:cNvSpPr>
          <p:nvPr>
            <p:ph type="body" idx="1"/>
          </p:nvPr>
        </p:nvSpPr>
        <p:spPr/>
        <p:txBody>
          <a:bodyPr/>
          <a:lstStyle/>
          <a:p>
            <a:pPr>
              <a:defRPr/>
            </a:pPr>
            <a:r>
              <a:rPr lang="en-US" b="1"/>
              <a:t>Talk track:</a:t>
            </a:r>
            <a:r>
              <a:rPr lang="en-US" sz="1200" b="1">
                <a:solidFill>
                  <a:srgbClr val="2F3847"/>
                </a:solidFill>
                <a:latin typeface="Arial"/>
                <a:cs typeface="Arial"/>
              </a:rPr>
              <a:t> </a:t>
            </a:r>
            <a:r>
              <a:rPr lang="en-US"/>
              <a:t>Click the "Cybersecurity" menu item. Then, click "Launch Now”—this will open a new page, your cyber hub. As the primary account holder, you can easily add or remove protection from your devices here. To install our device protection tool, click "Install AIP Products" and then "Install" in the Security section. You can choose to install it on the device you're currently using or on another one. If you pick "Protect other devices," you can send a download link via email or text. Once the installation is done, your protection is active. If you're installing on a phone or tablet, you'll be guided to download the "AIP Device Security" app, where you can see your latest security scan.</a:t>
            </a:r>
            <a:endParaRPr lang="en-US">
              <a:solidFill>
                <a:srgbClr val="2F3847"/>
              </a:solidFill>
              <a:latin typeface="Arial"/>
              <a:ea typeface="Calibri" panose="020F0502020204030204"/>
              <a:cs typeface="Arial"/>
            </a:endParaRPr>
          </a:p>
          <a:p>
            <a:pPr>
              <a:defRPr/>
            </a:pPr>
            <a:endParaRPr lang="en-US">
              <a:ea typeface="Calibri"/>
              <a:cs typeface="Calibri"/>
            </a:endParaRPr>
          </a:p>
          <a:p>
            <a:pPr marL="0" marR="0" lvl="0" indent="0" algn="l" defTabSz="914400">
              <a:lnSpc>
                <a:spcPct val="100000"/>
              </a:lnSpc>
              <a:spcBef>
                <a:spcPts val="0"/>
              </a:spcBef>
              <a:spcAft>
                <a:spcPts val="0"/>
              </a:spcAft>
              <a:buClrTx/>
              <a:buSzTx/>
              <a:buFontTx/>
              <a:buNone/>
              <a:tabLst/>
              <a:defRPr/>
            </a:pPr>
            <a:r>
              <a:rPr lang="en-US" b="1"/>
              <a:t>Internal AM note</a:t>
            </a:r>
            <a:r>
              <a:rPr lang="en-US"/>
              <a:t>: If your webinar is too short on time, consider showing this page as a visual, but not going through all details. Depends on the audience/timeframe/webinar topic focus. </a:t>
            </a:r>
            <a:endParaRPr lang="en-US">
              <a:solidFill>
                <a:srgbClr val="2F3847"/>
              </a:solidFill>
              <a:latin typeface="Arial"/>
              <a:ea typeface="Calibri" panose="020F0502020204030204"/>
              <a:cs typeface="Arial"/>
            </a:endParaRPr>
          </a:p>
        </p:txBody>
      </p:sp>
      <p:sp>
        <p:nvSpPr>
          <p:cNvPr id="4" name="Slide Number Placeholder 3">
            <a:extLst>
              <a:ext uri="{FF2B5EF4-FFF2-40B4-BE49-F238E27FC236}">
                <a16:creationId xmlns:a16="http://schemas.microsoft.com/office/drawing/2014/main" id="{B2FEEADE-7C29-7C94-D811-A341EEDEADC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254182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CFDC52-8861-178E-9E9B-45CACB9895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C611C6-9153-C7DD-3FA3-EDC0D18513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3D245B-3F1E-73A4-3FDD-F4407189D190}"/>
              </a:ext>
            </a:extLst>
          </p:cNvPr>
          <p:cNvSpPr>
            <a:spLocks noGrp="1"/>
          </p:cNvSpPr>
          <p:nvPr>
            <p:ph type="body" idx="1"/>
          </p:nvPr>
        </p:nvSpPr>
        <p:spPr/>
        <p:txBody>
          <a:bodyPr/>
          <a:lstStyle/>
          <a:p>
            <a:pPr>
              <a:defRPr/>
            </a:pPr>
            <a:r>
              <a:rPr lang="en-US" b="1"/>
              <a:t>Talk track:</a:t>
            </a:r>
            <a:r>
              <a:rPr lang="en-US" sz="1200" b="1">
                <a:solidFill>
                  <a:srgbClr val="2F3847"/>
                </a:solidFill>
                <a:latin typeface="Arial"/>
                <a:cs typeface="Arial"/>
              </a:rPr>
              <a:t> </a:t>
            </a:r>
            <a:r>
              <a:rPr lang="en-US"/>
              <a:t>Click the "Cybersecurity" item. Then, click "Launch Now”—this will open your cyber hub in a new window. As the primary account holder, you can easily manage VPN protection for your devices here. Next, click the "VPN" menu item. You can choose to install the VPN on the device you're using right now or on another one. If you pick "Protect other devices," you can send a download link via email or text. Once the installation is complete, your premium VPN connection is active. If you're installing on a phone or tablet, you'll be guided to download the "AIP Device Protection" app.</a:t>
            </a:r>
            <a:endParaRPr lang="en-US" sz="1200">
              <a:solidFill>
                <a:srgbClr val="2F3847"/>
              </a:solidFill>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solidFill>
                <a:srgbClr val="2F3847"/>
              </a:solidFill>
              <a:latin typeface="Arial"/>
              <a:cs typeface="Arial"/>
            </a:endParaRPr>
          </a:p>
          <a:p>
            <a:r>
              <a:rPr lang="en-US"/>
              <a:t>Internal AM note: If your webinar is too short on time, consider showing this page as a visual, but not going through all details. Depends on the audience/timeframe/webinar topic focus. </a:t>
            </a:r>
            <a:endParaRPr lang="en-US">
              <a:solidFill>
                <a:srgbClr val="2F3847"/>
              </a:solidFill>
              <a:latin typeface="Arial"/>
              <a:cs typeface="Arial"/>
            </a:endParaRPr>
          </a:p>
        </p:txBody>
      </p:sp>
      <p:sp>
        <p:nvSpPr>
          <p:cNvPr id="4" name="Slide Number Placeholder 3">
            <a:extLst>
              <a:ext uri="{FF2B5EF4-FFF2-40B4-BE49-F238E27FC236}">
                <a16:creationId xmlns:a16="http://schemas.microsoft.com/office/drawing/2014/main" id="{3E89697F-D347-0D2A-3EFF-D203681A07F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66357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79F406-3E6C-A7CC-8EF3-9BACABB822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AE94FF-934B-7249-C92A-286042F759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D32001-B773-8044-44E3-F92B09988CED}"/>
              </a:ext>
            </a:extLst>
          </p:cNvPr>
          <p:cNvSpPr>
            <a:spLocks noGrp="1"/>
          </p:cNvSpPr>
          <p:nvPr>
            <p:ph type="body" idx="1"/>
          </p:nvPr>
        </p:nvSpPr>
        <p:spPr/>
        <p:txBody>
          <a:bodyPr/>
          <a:lstStyle/>
          <a:p>
            <a:pPr>
              <a:defRPr/>
            </a:pPr>
            <a:r>
              <a:rPr lang="en-US" b="1"/>
              <a:t>Talk track:</a:t>
            </a:r>
            <a:r>
              <a:rPr lang="en-US" sz="1200" b="1" dirty="0">
                <a:solidFill>
                  <a:srgbClr val="2F3847"/>
                </a:solidFill>
                <a:latin typeface="Arial"/>
                <a:cs typeface="Arial"/>
              </a:rPr>
              <a:t> </a:t>
            </a:r>
            <a:r>
              <a:rPr lang="en-US"/>
              <a:t>If you’re ready to simplify your passwords, click the "Cybersecurity" menu item. Then, click "Launch Now”—this will open your cyber hub in a new window. As the primary account holder, you can manage password manager access for your devices here. Next, click the "Password Manager" menu item. For your computer, you'll download a simple browser extension for the browser you like to use. For your phone or tablet, you'll install the "AIP Password Manager" app. Once it's installed, just log in with your regular Allstate Identity Protection account details and then create a strong Master Password. </a:t>
            </a:r>
            <a:endParaRPr lang="en-US" sz="1200">
              <a:solidFill>
                <a:srgbClr val="2F3847"/>
              </a:solidFill>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solidFill>
                <a:srgbClr val="2F3847"/>
              </a:solidFill>
              <a:latin typeface="Arial"/>
              <a:cs typeface="Arial"/>
            </a:endParaRPr>
          </a:p>
          <a:p>
            <a:r>
              <a:rPr lang="en-US" b="1"/>
              <a:t>Internal AM note</a:t>
            </a:r>
            <a:r>
              <a:rPr lang="en-US"/>
              <a:t>: If your webinar is too short on time, consider showing this page as a visual, but not going through all details. Depends on the audience/timeframe/webinar topic focus. </a:t>
            </a:r>
            <a:endParaRPr lang="en-US">
              <a:solidFill>
                <a:srgbClr val="000000"/>
              </a:solidFill>
            </a:endParaRPr>
          </a:p>
        </p:txBody>
      </p:sp>
      <p:sp>
        <p:nvSpPr>
          <p:cNvPr id="4" name="Slide Number Placeholder 3">
            <a:extLst>
              <a:ext uri="{FF2B5EF4-FFF2-40B4-BE49-F238E27FC236}">
                <a16:creationId xmlns:a16="http://schemas.microsoft.com/office/drawing/2014/main" id="{AFE97FF9-C36F-375B-97AD-B7D190ED204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227991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E7224-9166-FC12-D71A-463BEA892D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EA78F0-47CB-DA2C-8DF9-1F3E14902C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CF7CA1-445A-6264-3312-338E239AC3AD}"/>
              </a:ext>
            </a:extLst>
          </p:cNvPr>
          <p:cNvSpPr>
            <a:spLocks noGrp="1"/>
          </p:cNvSpPr>
          <p:nvPr>
            <p:ph type="body" idx="1"/>
          </p:nvPr>
        </p:nvSpPr>
        <p:spPr/>
        <p:txBody>
          <a:bodyPr/>
          <a:lstStyle/>
          <a:p>
            <a:pPr>
              <a:defRPr/>
            </a:pPr>
            <a:r>
              <a:rPr lang="en-US" b="1"/>
              <a:t>Talk track:  </a:t>
            </a:r>
            <a:r>
              <a:rPr lang="en-US"/>
              <a:t>The digital world offers incredible opportunities for kids, but it also presents unique challenges. That's why protecting them online is a top priority. Our family digital safety tools, powered by Bark, empower you to navigate this landscape with greater confidence. By setting healthy screen time limits, you can help them develop balanced digital habits. Monitoring their social media interactions provides valuable insights, and receiving timely notifications about potential risks like cyberbullying and online predators offers crucial peace of mind. </a:t>
            </a:r>
            <a:endParaRPr lang="en-US">
              <a:ea typeface="Calibri"/>
              <a:cs typeface="Calibri"/>
            </a:endParaRPr>
          </a:p>
          <a:p>
            <a:pPr>
              <a:defRPr/>
            </a:pPr>
            <a:endParaRPr lang="en-US"/>
          </a:p>
          <a:p>
            <a:pPr>
              <a:defRPr/>
            </a:pPr>
            <a:r>
              <a:rPr lang="en-US" b="1"/>
              <a:t>Internal AM note</a:t>
            </a:r>
            <a:r>
              <a:rPr lang="en-US"/>
              <a:t>: Keep in mind, these title slides are the key information about the feature and what it does for a subscriber, the following slides are how to use/activate.</a:t>
            </a:r>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2C786C0D-F441-DB49-B385-6B2B9B80947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D3C76-F364-CD45-A211-804C0121299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149383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46F6F0-EC59-54AE-7245-C5D7301E07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CE814E-C64B-F64E-A674-5402A09C8A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33F377-1093-90A9-42D2-E2B98BD62A9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Talk track: </a:t>
            </a:r>
            <a:r>
              <a:rPr lang="en-US"/>
              <a:t>Click the "Family Digital Safety" menu item, then select "Launch now." A new window will pop up, taking you to "Bark provided by Allstate Identity Protection." To create your child's Bark profile, click "Add child." The onscreen prompts will then walk you through some questions about your child’s devices, email account, apps, and even which browsers they use. After that, they’ll guide you through activating important features like website filtering, screen time management, and location services.</a:t>
            </a:r>
            <a:endParaRPr lang="en-US" sz="1100">
              <a:solidFill>
                <a:srgbClr val="2F3847"/>
              </a:solidFill>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solidFill>
                <a:srgbClr val="2F3847"/>
              </a:solidFill>
              <a:latin typeface="Arial"/>
              <a:cs typeface="Arial"/>
            </a:endParaRPr>
          </a:p>
          <a:p>
            <a:r>
              <a:rPr lang="en-US" b="1"/>
              <a:t>Internal AM note</a:t>
            </a:r>
            <a:r>
              <a:rPr lang="en-US"/>
              <a:t>: If your webinar is too short on time, consider showing this page as a visual, but not going through all details. Depends on the audience/timeframe/webinar topic focus. </a:t>
            </a:r>
          </a:p>
        </p:txBody>
      </p:sp>
      <p:sp>
        <p:nvSpPr>
          <p:cNvPr id="4" name="Slide Number Placeholder 3">
            <a:extLst>
              <a:ext uri="{FF2B5EF4-FFF2-40B4-BE49-F238E27FC236}">
                <a16:creationId xmlns:a16="http://schemas.microsoft.com/office/drawing/2014/main" id="{A11C25F3-2477-25E3-E921-E650E25100B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378844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50966B-23D2-CE57-F16D-EE3AC94C08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222D09-F359-10FD-B492-D2F5F60D9B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7EB3C5-942C-EAB1-1235-EF8909916DE4}"/>
              </a:ext>
            </a:extLst>
          </p:cNvPr>
          <p:cNvSpPr>
            <a:spLocks noGrp="1"/>
          </p:cNvSpPr>
          <p:nvPr>
            <p:ph type="body" idx="1"/>
          </p:nvPr>
        </p:nvSpPr>
        <p:spPr/>
        <p:txBody>
          <a:bodyPr/>
          <a:lstStyle/>
          <a:p>
            <a:pPr marL="0" marR="0" lvl="0" indent="0" algn="l" defTabSz="914400" rtl="0" eaLnBrk="1" fontAlgn="auto" latinLnBrk="0" hangingPunct="1">
              <a:lnSpc>
                <a:spcPct val="113999"/>
              </a:lnSpc>
              <a:spcBef>
                <a:spcPts val="0"/>
              </a:spcBef>
              <a:spcAft>
                <a:spcPts val="1800"/>
              </a:spcAft>
              <a:buClrTx/>
              <a:buSzTx/>
              <a:buFontTx/>
              <a:buNone/>
              <a:tabLst/>
              <a:defRPr/>
            </a:pPr>
            <a:r>
              <a:rPr lang="en-US" b="1"/>
              <a:t>Talk track: </a:t>
            </a:r>
            <a:r>
              <a:rPr lang="en-US"/>
              <a:t>Once you've set things up, you can easily add or remove accounts whenever you need to, and there's no extra cost. You can also customize how you want to receive alerts in the "Account" menu. Plus, you can download the Bark app for quick access to your dashboard. If Bark detects anything that might be a concern in your child's online activity, you and anyone else you've designated will get an alert by email, text, or through the app, along with a snippet of what was found so you can review it.</a:t>
            </a:r>
            <a:br>
              <a:rPr lang="en-US" sz="1400">
                <a:cs typeface="+mn-lt"/>
              </a:rPr>
            </a:br>
            <a:endParaRPr lang="en-US" sz="1400">
              <a:solidFill>
                <a:srgbClr val="3F3F3F"/>
              </a:solidFill>
              <a:latin typeface="Arial"/>
              <a:cs typeface="Arial"/>
            </a:endParaRPr>
          </a:p>
          <a:p>
            <a:pPr>
              <a:defRPr/>
            </a:pPr>
            <a:r>
              <a:rPr lang="en-US" b="1"/>
              <a:t>Internal AM note</a:t>
            </a:r>
            <a:r>
              <a:rPr lang="en-US"/>
              <a:t>: If your webinar is too short on time, consider showing this page as a visual, but not going through all details. Depends on the audience/timeframe/webinar topic focus.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solidFill>
                <a:srgbClr val="2F3847"/>
              </a:solidFill>
              <a:latin typeface="Arial"/>
              <a:cs typeface="Arial"/>
            </a:endParaRPr>
          </a:p>
          <a:p>
            <a:endParaRPr lang="en-US">
              <a:ea typeface="Calibri"/>
              <a:cs typeface="Calibri"/>
            </a:endParaRPr>
          </a:p>
        </p:txBody>
      </p:sp>
      <p:sp>
        <p:nvSpPr>
          <p:cNvPr id="4" name="Slide Number Placeholder 3">
            <a:extLst>
              <a:ext uri="{FF2B5EF4-FFF2-40B4-BE49-F238E27FC236}">
                <a16:creationId xmlns:a16="http://schemas.microsoft.com/office/drawing/2014/main" id="{1D5DED98-DA9D-24AC-64EF-FA6D1E89A89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123825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A9175-B294-2DA5-567A-3D912D7A8A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3E5F97-D4AE-D139-9CD9-71BC059C69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F3C289-DF8C-D651-3E24-EA1F9D213142}"/>
              </a:ext>
            </a:extLst>
          </p:cNvPr>
          <p:cNvSpPr>
            <a:spLocks noGrp="1"/>
          </p:cNvSpPr>
          <p:nvPr>
            <p:ph type="body" idx="1"/>
          </p:nvPr>
        </p:nvSpPr>
        <p:spPr/>
        <p:txBody>
          <a:bodyPr/>
          <a:lstStyle/>
          <a:p>
            <a:pPr>
              <a:defRPr/>
            </a:pPr>
            <a:r>
              <a:rPr lang="en-US" b="1">
                <a:solidFill>
                  <a:srgbClr val="2F3847"/>
                </a:solidFill>
              </a:rPr>
              <a:t>Talk track: </a:t>
            </a:r>
            <a:r>
              <a:rPr lang="en-US">
                <a:solidFill>
                  <a:srgbClr val="2F3847"/>
                </a:solidFill>
              </a:rPr>
              <a:t>As part of our family digital safety tools powered by Bark, also get  access to </a:t>
            </a:r>
            <a:r>
              <a:rPr lang="en-US" err="1">
                <a:solidFill>
                  <a:srgbClr val="2F3847"/>
                </a:solidFill>
              </a:rPr>
              <a:t>Talkspace</a:t>
            </a:r>
            <a:r>
              <a:rPr lang="en-US">
                <a:solidFill>
                  <a:srgbClr val="2F3847"/>
                </a:solidFill>
              </a:rPr>
              <a:t> Go: a digital mental health platform that helps people of all ages manage stress, anxiety, burnout, and more. To get started, you simply have to download the </a:t>
            </a:r>
            <a:r>
              <a:rPr lang="en-US" err="1">
                <a:solidFill>
                  <a:srgbClr val="2F3847"/>
                </a:solidFill>
              </a:rPr>
              <a:t>Talkspace</a:t>
            </a:r>
            <a:r>
              <a:rPr lang="en-US">
                <a:solidFill>
                  <a:srgbClr val="2F3847"/>
                </a:solidFill>
              </a:rPr>
              <a:t> Go app and enter the code BARK to unlock free access. Then, take a quick assessment </a:t>
            </a:r>
            <a:br>
              <a:rPr lang="en-US">
                <a:cs typeface="+mn-lt"/>
              </a:rPr>
            </a:br>
            <a:r>
              <a:rPr lang="en-US">
                <a:solidFill>
                  <a:srgbClr val="2F3847"/>
                </a:solidFill>
              </a:rPr>
              <a:t>to access your personalized dashboard and get access to live mental health classes, guided programs, and self-paced tools.</a:t>
            </a:r>
            <a:endParaRPr lang="en-US">
              <a:solidFill>
                <a:srgbClr val="000000"/>
              </a:solidFill>
            </a:endParaRPr>
          </a:p>
          <a:p>
            <a:pPr>
              <a:defRPr/>
            </a:pPr>
            <a:endParaRPr lang="en-US">
              <a:solidFill>
                <a:srgbClr val="2F3847"/>
              </a:solidFill>
              <a:ea typeface="Calibri"/>
              <a:cs typeface="Calibri"/>
            </a:endParaRPr>
          </a:p>
          <a:p>
            <a:pPr>
              <a:defRPr/>
            </a:pPr>
            <a:r>
              <a:rPr lang="en-US" b="1">
                <a:solidFill>
                  <a:srgbClr val="2F3847"/>
                </a:solidFill>
              </a:rPr>
              <a:t>Internal AM note</a:t>
            </a:r>
            <a:r>
              <a:rPr lang="en-US">
                <a:solidFill>
                  <a:srgbClr val="2F3847"/>
                </a:solidFill>
              </a:rPr>
              <a:t>: If your webinar is too short on time, consider showing this page as a visual, but not going through all details. Depends on the audience/timeframe/webinar topic focus. </a:t>
            </a:r>
            <a:endParaRPr lang="en-US">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solidFill>
                <a:srgbClr val="2F3847"/>
              </a:solidFill>
              <a:latin typeface="Arial"/>
              <a:cs typeface="Arial"/>
            </a:endParaRPr>
          </a:p>
          <a:p>
            <a:endParaRPr lang="en-US">
              <a:ea typeface="Calibri"/>
              <a:cs typeface="Calibri"/>
            </a:endParaRPr>
          </a:p>
        </p:txBody>
      </p:sp>
      <p:sp>
        <p:nvSpPr>
          <p:cNvPr id="4" name="Slide Number Placeholder 3">
            <a:extLst>
              <a:ext uri="{FF2B5EF4-FFF2-40B4-BE49-F238E27FC236}">
                <a16:creationId xmlns:a16="http://schemas.microsoft.com/office/drawing/2014/main" id="{CAD396D2-37F2-BD58-B53D-A7AA04AA614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149870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AEEE92-917B-65BB-1A34-05228F55EC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A86740-BC30-EBC7-1F28-2DB86C04BD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FAF799-FCD6-9A67-6624-0A1AAB42E5D8}"/>
              </a:ext>
            </a:extLst>
          </p:cNvPr>
          <p:cNvSpPr>
            <a:spLocks noGrp="1"/>
          </p:cNvSpPr>
          <p:nvPr>
            <p:ph type="body" idx="1"/>
          </p:nvPr>
        </p:nvSpPr>
        <p:spPr/>
        <p:txBody>
          <a:bodyPr/>
          <a:lstStyle/>
          <a:p>
            <a:r>
              <a:rPr lang="en-US" b="1"/>
              <a:t>Talk track</a:t>
            </a:r>
            <a:r>
              <a:rPr lang="en-US"/>
              <a:t>: Tired of those annoying robocalls and spam texts that can sometimes lead to serious scams? Our robocall blocker helps safeguard you by significantly reducing these unwanted interruptions, giving you more peace of mind and lowering your risk of falling for fraud.</a:t>
            </a:r>
            <a:endParaRPr lang="en-US">
              <a:ea typeface="Calibri"/>
              <a:cs typeface="Calibri"/>
            </a:endParaRPr>
          </a:p>
          <a:p>
            <a:endParaRPr lang="en-US">
              <a:ea typeface="Calibri"/>
              <a:cs typeface="Calibri"/>
            </a:endParaRPr>
          </a:p>
          <a:p>
            <a:r>
              <a:rPr lang="en-US" b="1"/>
              <a:t>Internal AM note</a:t>
            </a:r>
            <a:r>
              <a:rPr lang="en-US"/>
              <a:t>:  Keep in mind, these title slides are the key information about the feature and what it does for a subscriber, the following slides are how to use/activate.</a:t>
            </a:r>
            <a:endParaRPr lang="en-US">
              <a:ea typeface="Calibri"/>
              <a:cs typeface="Calibri"/>
            </a:endParaRPr>
          </a:p>
        </p:txBody>
      </p:sp>
      <p:sp>
        <p:nvSpPr>
          <p:cNvPr id="4" name="Slide Number Placeholder 3">
            <a:extLst>
              <a:ext uri="{FF2B5EF4-FFF2-40B4-BE49-F238E27FC236}">
                <a16:creationId xmlns:a16="http://schemas.microsoft.com/office/drawing/2014/main" id="{98CEA6E8-8BC2-898F-99AE-87DB92AC0F5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D3C76-F364-CD45-A211-804C0121299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948823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342FB-E673-BBF0-FA3B-2926492631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BF8B62-D864-C08B-56E6-DE4A5D6E73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43DDF9-84C1-DCE1-7DFE-8E5958EB27E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Talk track: </a:t>
            </a:r>
            <a:r>
              <a:rPr lang="en-US"/>
              <a:t>Click the "Robocall Blocker" menu item, then hit "Launch Now." Enter the phone number of the mobile device you want to protect. Once you get a text message from us, just follow the simple instructions to download the Robocall Blocker app from the Apple App Store or Google Play Store, and then follow the steps on your screen to finish setting it up.</a:t>
            </a:r>
            <a:endParaRPr lang="en-US" sz="1200">
              <a:solidFill>
                <a:srgbClr val="2F3847"/>
              </a:solidFill>
              <a:latin typeface="Arial"/>
              <a:cs typeface="Arial"/>
            </a:endParaRPr>
          </a:p>
          <a:p>
            <a:endParaRPr lang="en-US">
              <a:ea typeface="Calibri"/>
              <a:cs typeface="Calibri"/>
            </a:endParaRPr>
          </a:p>
          <a:p>
            <a:r>
              <a:rPr lang="en-US" b="1"/>
              <a:t>Internal AM note:</a:t>
            </a:r>
            <a:r>
              <a:rPr lang="en-US"/>
              <a:t> If your webinar is too short on time, consider showing this page as a visual, but not going through all details. Depends on the audience/timeframe/webinar topic focus. </a:t>
            </a:r>
            <a:endParaRPr lang="en-US">
              <a:ea typeface="Calibri"/>
              <a:cs typeface="Calibri"/>
            </a:endParaRPr>
          </a:p>
        </p:txBody>
      </p:sp>
      <p:sp>
        <p:nvSpPr>
          <p:cNvPr id="4" name="Slide Number Placeholder 3">
            <a:extLst>
              <a:ext uri="{FF2B5EF4-FFF2-40B4-BE49-F238E27FC236}">
                <a16:creationId xmlns:a16="http://schemas.microsoft.com/office/drawing/2014/main" id="{35E2A79E-4736-BEBD-C6D2-F2AEC0EE057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037387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94D221-8A82-2061-1677-B8771B91A9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86FCC9-E9F6-7BCD-7814-ABE7513C7D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3A77B3-E553-8280-AF9B-43389BC228A5}"/>
              </a:ext>
            </a:extLst>
          </p:cNvPr>
          <p:cNvSpPr>
            <a:spLocks noGrp="1"/>
          </p:cNvSpPr>
          <p:nvPr>
            <p:ph type="body" idx="1"/>
          </p:nvPr>
        </p:nvSpPr>
        <p:spPr/>
        <p:txBody>
          <a:bodyPr/>
          <a:lstStyle/>
          <a:p>
            <a:r>
              <a:rPr lang="en-US" b="1"/>
              <a:t>Talk track</a:t>
            </a:r>
            <a:r>
              <a:rPr lang="en-US"/>
              <a:t>: Imagine browsing the web without being bombarded by annoying ads. With our ad blocker, you can make that happen. It automatically blocks unwanted ads, stops online trackers from collecting your data, and lets you safelist sites you trust.</a:t>
            </a:r>
          </a:p>
          <a:p>
            <a:endParaRPr lang="en-US">
              <a:ea typeface="Calibri"/>
              <a:cs typeface="Calibri"/>
            </a:endParaRPr>
          </a:p>
          <a:p>
            <a:r>
              <a:rPr lang="en-US" b="1"/>
              <a:t>Internal AM note:</a:t>
            </a:r>
            <a:r>
              <a:rPr lang="en-US"/>
              <a:t> Keep in mind, these title slides are the key information about the feature and what it does for a subscriber, the following slides are how to use/activate.</a:t>
            </a:r>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691EFF18-C600-ECE5-6E08-A260EC51F37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D3C76-F364-CD45-A211-804C0121299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038641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408BA3-C858-58B4-410A-7865907A24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A6A829-8A2D-879B-BA34-509BF033C0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93D9D7-5405-089A-F673-CA3E55C748B7}"/>
              </a:ext>
            </a:extLst>
          </p:cNvPr>
          <p:cNvSpPr>
            <a:spLocks noGrp="1"/>
          </p:cNvSpPr>
          <p:nvPr>
            <p:ph type="body" idx="1"/>
          </p:nvPr>
        </p:nvSpPr>
        <p:spPr/>
        <p:txBody>
          <a:bodyPr/>
          <a:lstStyle/>
          <a:p>
            <a:pPr>
              <a:defRPr/>
            </a:pPr>
            <a:r>
              <a:rPr lang="en-US" b="1"/>
              <a:t>Talk track</a:t>
            </a:r>
            <a:r>
              <a:rPr lang="en-US"/>
              <a:t>: To activate our ad blocker, click on </a:t>
            </a:r>
            <a:r>
              <a:rPr lang="en-US" err="1"/>
              <a:t>the”Ad</a:t>
            </a:r>
            <a:r>
              <a:rPr lang="en-US"/>
              <a:t> Blocker" menu item, then click “Launch Now.” You’ll be automatically linked to the browser extension store. Download the browser extension on your current browser by clicking ”Add to Browser" and log into the Ad Blocker with your Allstate Identity Protection username and password to activate.</a:t>
            </a:r>
            <a:endParaRPr lang="en-US">
              <a:ea typeface="Calibri"/>
              <a:cs typeface="Calibri"/>
            </a:endParaRPr>
          </a:p>
          <a:p>
            <a:pPr>
              <a:defRPr/>
            </a:pPr>
            <a:endParaRPr lang="en-US" b="1"/>
          </a:p>
          <a:p>
            <a:pPr marL="0" marR="0" lvl="0" indent="0" algn="l" defTabSz="914400">
              <a:lnSpc>
                <a:spcPct val="100000"/>
              </a:lnSpc>
              <a:spcBef>
                <a:spcPts val="0"/>
              </a:spcBef>
              <a:spcAft>
                <a:spcPts val="0"/>
              </a:spcAft>
              <a:buClrTx/>
              <a:buSzTx/>
              <a:buFontTx/>
              <a:buNone/>
              <a:tabLst/>
              <a:defRPr/>
            </a:pPr>
            <a:r>
              <a:rPr lang="en-US" b="1"/>
              <a:t>Internal AM note</a:t>
            </a:r>
            <a:r>
              <a:rPr lang="en-US"/>
              <a:t>: If your webinar is too short on time, consider showing this page as a visual, but not going through all details. Depends on the audience/timeframe/webinar topic focus. </a:t>
            </a:r>
            <a:endParaRPr lang="en-US">
              <a:ea typeface="Calibri"/>
              <a:cs typeface="Calibri"/>
            </a:endParaRPr>
          </a:p>
        </p:txBody>
      </p:sp>
      <p:sp>
        <p:nvSpPr>
          <p:cNvPr id="4" name="Slide Number Placeholder 3">
            <a:extLst>
              <a:ext uri="{FF2B5EF4-FFF2-40B4-BE49-F238E27FC236}">
                <a16:creationId xmlns:a16="http://schemas.microsoft.com/office/drawing/2014/main" id="{DEE4ECCC-1BD4-4FB9-DFFE-02C78409047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360707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F75767-2CD6-A5A3-2E8D-1695EF73AB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F3903B-CA1B-7509-C725-FE87B776B0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24BD9D-9F33-3F3C-793D-AAAD3270A900}"/>
              </a:ext>
            </a:extLst>
          </p:cNvPr>
          <p:cNvSpPr>
            <a:spLocks noGrp="1"/>
          </p:cNvSpPr>
          <p:nvPr>
            <p:ph type="body" idx="1"/>
          </p:nvPr>
        </p:nvSpPr>
        <p:spPr/>
        <p:txBody>
          <a:bodyPr/>
          <a:lstStyle/>
          <a:p>
            <a:r>
              <a:rPr lang="en-US" b="1"/>
              <a:t>Talk track</a:t>
            </a:r>
            <a:r>
              <a:rPr lang="en-US"/>
              <a:t>: An important step in protecting your personal information is to reduce the amount of personal information available to telemarketers, and in your mailbox. That's where solicitation reduction comes in. </a:t>
            </a:r>
          </a:p>
          <a:p>
            <a:endParaRPr lang="en-US"/>
          </a:p>
          <a:p>
            <a:r>
              <a:rPr lang="en-US" b="1"/>
              <a:t>Internal AM note</a:t>
            </a:r>
            <a:r>
              <a:rPr lang="en-US"/>
              <a:t>: Keep in mind, these title slides are the key information about the feature and what it does for a subscriber, the following slides are how to use/activate.</a:t>
            </a:r>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D598C909-B967-C4D7-8772-991ED42C342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D3C76-F364-CD45-A211-804C0121299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814955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60195-AE0D-C606-E103-7C36B52232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B83BB8-923D-EC85-84B5-895B7343C6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45AD22-4F2E-5973-61D7-4BA07E416BFC}"/>
              </a:ext>
            </a:extLst>
          </p:cNvPr>
          <p:cNvSpPr>
            <a:spLocks noGrp="1"/>
          </p:cNvSpPr>
          <p:nvPr>
            <p:ph type="body" idx="1"/>
          </p:nvPr>
        </p:nvSpPr>
        <p:spPr/>
        <p:txBody>
          <a:bodyPr/>
          <a:lstStyle/>
          <a:p>
            <a:r>
              <a:rPr lang="en-US" b="1"/>
              <a:t>Talk track: </a:t>
            </a:r>
            <a:r>
              <a:rPr lang="en-US"/>
              <a:t>This activation process is simple. Click the "Solicitation Reduction" menu item and use the “</a:t>
            </a:r>
            <a:r>
              <a:rPr lang="en-US" err="1"/>
              <a:t>Opt</a:t>
            </a:r>
            <a:r>
              <a:rPr lang="en-US"/>
              <a:t> Out” links to opt out of the major sources of junk mail and telemarketing calls.</a:t>
            </a:r>
            <a:endParaRPr lang="en-US">
              <a:ea typeface="Calibri"/>
              <a:cs typeface="Calibri"/>
            </a:endParaRPr>
          </a:p>
          <a:p>
            <a:pPr>
              <a:lnSpc>
                <a:spcPct val="113999"/>
              </a:lnSpc>
            </a:pPr>
            <a:endParaRPr lang="en-US"/>
          </a:p>
          <a:p>
            <a:r>
              <a:rPr lang="en-US" b="1"/>
              <a:t>Internal AM note</a:t>
            </a:r>
            <a:r>
              <a:rPr lang="en-US"/>
              <a:t>: If your webinar is too short on time, consider showing this page as a visual, but not going through all details. Depends on the audience/timeframe/webinar topic focus. </a:t>
            </a:r>
            <a:endParaRPr lang="en-US" b="1">
              <a:ea typeface="Calibri"/>
              <a:cs typeface="Calibri"/>
            </a:endParaRPr>
          </a:p>
        </p:txBody>
      </p:sp>
      <p:sp>
        <p:nvSpPr>
          <p:cNvPr id="4" name="Slide Number Placeholder 3">
            <a:extLst>
              <a:ext uri="{FF2B5EF4-FFF2-40B4-BE49-F238E27FC236}">
                <a16:creationId xmlns:a16="http://schemas.microsoft.com/office/drawing/2014/main" id="{EF974684-0DB1-FC3E-03D3-48EBD3ECCE7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902551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1063E1-1D6E-BBEE-C3A5-6EF9A79409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CB30FF-48AF-7D49-C4B4-7DB690772A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63ED93-F1A0-9D04-8911-7D8D32620F3B}"/>
              </a:ext>
            </a:extLst>
          </p:cNvPr>
          <p:cNvSpPr>
            <a:spLocks noGrp="1"/>
          </p:cNvSpPr>
          <p:nvPr>
            <p:ph type="body" idx="1"/>
          </p:nvPr>
        </p:nvSpPr>
        <p:spPr/>
        <p:txBody>
          <a:bodyPr/>
          <a:lstStyle/>
          <a:p>
            <a:r>
              <a:rPr lang="en-US" b="1"/>
              <a:t>Talk track: </a:t>
            </a:r>
            <a:r>
              <a:rPr lang="en-US"/>
              <a:t>With our sex offender alerts, you can get notified if a sex offender registers in your ZIP code or in the ZIP codes of family members associated with your account.</a:t>
            </a:r>
            <a:endParaRPr lang="en-US">
              <a:ea typeface="Calibri"/>
              <a:cs typeface="Calibri"/>
            </a:endParaRPr>
          </a:p>
          <a:p>
            <a:endParaRPr lang="en-US"/>
          </a:p>
          <a:p>
            <a:r>
              <a:rPr lang="en-US" b="1"/>
              <a:t>Internal AM note: </a:t>
            </a:r>
            <a:r>
              <a:rPr lang="en-US"/>
              <a:t>Keep in mind, these title slides are the key information about the feature and what it does for a subscriber, the following slides are how to use/activate.</a:t>
            </a:r>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34E36895-1F9F-9232-72C4-4701997311F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D3C76-F364-CD45-A211-804C0121299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99947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3999"/>
              </a:lnSpc>
            </a:pPr>
            <a:r>
              <a:rPr lang="en-US" b="1"/>
              <a:t>Talk track: </a:t>
            </a:r>
            <a:r>
              <a:rPr lang="en-US">
                <a:solidFill>
                  <a:srgbClr val="000000"/>
                </a:solidFill>
              </a:rPr>
              <a:t>You can turn this feature on or off. C</a:t>
            </a:r>
            <a:r>
              <a:rPr lang="en-US">
                <a:solidFill>
                  <a:srgbClr val="424242"/>
                </a:solidFill>
              </a:rPr>
              <a:t>lick your profile icon with your initials in the top right corner. Select "Settings." Within Settings, click “Alerts” and you'll find a toggle switch you can use to enable or disable these notifications.</a:t>
            </a:r>
            <a:endParaRPr lang="en-US">
              <a:solidFill>
                <a:srgbClr val="000000"/>
              </a:solidFill>
            </a:endParaRPr>
          </a:p>
          <a:p>
            <a:pPr>
              <a:lnSpc>
                <a:spcPct val="113999"/>
              </a:lnSpc>
            </a:pPr>
            <a:endParaRPr lang="en-US">
              <a:solidFill>
                <a:srgbClr val="424242"/>
              </a:solidFill>
              <a:ea typeface="Calibri"/>
              <a:cs typeface="Calibri"/>
            </a:endParaRPr>
          </a:p>
          <a:p>
            <a:endParaRPr lang="en-US" b="1">
              <a:ea typeface="Calibri"/>
              <a:cs typeface="Calibri"/>
            </a:endParaRPr>
          </a:p>
          <a:p>
            <a:endParaRPr lang="en-US" b="1">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505141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99693D-E8C9-9948-CEA6-A5BAAE0131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861041-7B26-5FB5-478D-8A8A96F865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3B6DD2-533B-6F15-CBDD-E71CFCFEB6C4}"/>
              </a:ext>
            </a:extLst>
          </p:cNvPr>
          <p:cNvSpPr>
            <a:spLocks noGrp="1"/>
          </p:cNvSpPr>
          <p:nvPr>
            <p:ph type="body" idx="1"/>
          </p:nvPr>
        </p:nvSpPr>
        <p:spPr/>
        <p:txBody>
          <a:bodyPr/>
          <a:lstStyle/>
          <a:p>
            <a:r>
              <a:rPr lang="en-US" b="1"/>
              <a:t>Talk track:</a:t>
            </a:r>
            <a:r>
              <a:rPr lang="en-US"/>
              <a:t> We’re always working to improve your experience by introducing new and innovative features. Here’s a sneak peek at what’s coming in 2026.</a:t>
            </a:r>
          </a:p>
          <a:p>
            <a:endParaRPr lang="en-US" b="1">
              <a:solidFill>
                <a:srgbClr val="000000"/>
              </a:solidFill>
              <a:ea typeface="Calibri"/>
              <a:cs typeface="Calibri"/>
            </a:endParaRPr>
          </a:p>
        </p:txBody>
      </p:sp>
      <p:sp>
        <p:nvSpPr>
          <p:cNvPr id="4" name="Slide Number Placeholder 3">
            <a:extLst>
              <a:ext uri="{FF2B5EF4-FFF2-40B4-BE49-F238E27FC236}">
                <a16:creationId xmlns:a16="http://schemas.microsoft.com/office/drawing/2014/main" id="{234B29E2-FD9E-BC6C-1AD5-914D734C3D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8D3C76-F364-CD45-A211-804C0121299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994481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latin typeface="Calibri"/>
                <a:ea typeface="Calibri"/>
                <a:cs typeface="Calibri"/>
              </a:rPr>
              <a:t>Zerofox</a:t>
            </a:r>
            <a:r>
              <a:rPr lang="en-US">
                <a:latin typeface="Calibri"/>
                <a:ea typeface="Calibri"/>
                <a:cs typeface="Calibri"/>
              </a:rPr>
              <a:t> - Jerry</a:t>
            </a:r>
          </a:p>
        </p:txBody>
      </p:sp>
      <p:sp>
        <p:nvSpPr>
          <p:cNvPr id="4" name="Slide Number Placeholder 3"/>
          <p:cNvSpPr>
            <a:spLocks noGrp="1"/>
          </p:cNvSpPr>
          <p:nvPr>
            <p:ph type="sldNum" sz="quarter" idx="5"/>
          </p:nvPr>
        </p:nvSpPr>
        <p:spPr/>
        <p:txBody>
          <a:bodyPr/>
          <a:lstStyle/>
          <a:p>
            <a:fld id="{C80CC66E-5FA2-4CD1-8A00-502497600D50}" type="slidenum">
              <a:rPr lang="en-US" smtClean="0"/>
              <a:t>67</a:t>
            </a:fld>
            <a:endParaRPr lang="en-US"/>
          </a:p>
        </p:txBody>
      </p:sp>
    </p:spTree>
    <p:extLst>
      <p:ext uri="{BB962C8B-B14F-4D97-AF65-F5344CB8AC3E}">
        <p14:creationId xmlns:p14="http://schemas.microsoft.com/office/powerpoint/2010/main" val="406578783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55AACE-2458-D955-EB16-A42072E109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BF97BD-5C16-450A-D96C-E9EAFDF169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2F9A19-C362-406A-9CA6-E61FBE57DBDE}"/>
              </a:ext>
            </a:extLst>
          </p:cNvPr>
          <p:cNvSpPr>
            <a:spLocks noGrp="1"/>
          </p:cNvSpPr>
          <p:nvPr>
            <p:ph type="body" idx="1"/>
          </p:nvPr>
        </p:nvSpPr>
        <p:spPr/>
        <p:txBody>
          <a:bodyPr/>
          <a:lstStyle/>
          <a:p>
            <a:r>
              <a:rPr lang="en-US">
                <a:latin typeface="Calibri"/>
                <a:ea typeface="Calibri"/>
                <a:cs typeface="Calibri"/>
              </a:rPr>
              <a:t>Zerofox - Jerry</a:t>
            </a:r>
          </a:p>
        </p:txBody>
      </p:sp>
      <p:sp>
        <p:nvSpPr>
          <p:cNvPr id="4" name="Slide Number Placeholder 3">
            <a:extLst>
              <a:ext uri="{FF2B5EF4-FFF2-40B4-BE49-F238E27FC236}">
                <a16:creationId xmlns:a16="http://schemas.microsoft.com/office/drawing/2014/main" id="{4EEB4523-AAAC-0110-55F9-1C349B81D9E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0CC66E-5FA2-4CD1-8A00-502497600D5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352245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02DF6-4712-3305-6FC3-2BBA213BDA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9057B3-F4E7-339C-61A0-D30E952AA5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C5DBBF-1C6D-6B71-3CDB-B6FEE41ADB41}"/>
              </a:ext>
            </a:extLst>
          </p:cNvPr>
          <p:cNvSpPr>
            <a:spLocks noGrp="1"/>
          </p:cNvSpPr>
          <p:nvPr>
            <p:ph type="body" idx="1"/>
          </p:nvPr>
        </p:nvSpPr>
        <p:spPr/>
        <p:txBody>
          <a:bodyPr/>
          <a:lstStyle/>
          <a:p>
            <a:r>
              <a:rPr lang="en-US" err="1">
                <a:latin typeface="Calibri"/>
                <a:ea typeface="Calibri"/>
                <a:cs typeface="Calibri"/>
              </a:rPr>
              <a:t>Zerofox</a:t>
            </a:r>
            <a:r>
              <a:rPr lang="en-US">
                <a:latin typeface="Calibri"/>
                <a:ea typeface="Calibri"/>
                <a:cs typeface="Calibri"/>
              </a:rPr>
              <a:t> - Jerry</a:t>
            </a:r>
          </a:p>
        </p:txBody>
      </p:sp>
      <p:sp>
        <p:nvSpPr>
          <p:cNvPr id="4" name="Slide Number Placeholder 3">
            <a:extLst>
              <a:ext uri="{FF2B5EF4-FFF2-40B4-BE49-F238E27FC236}">
                <a16:creationId xmlns:a16="http://schemas.microsoft.com/office/drawing/2014/main" id="{D8F1BB90-BAC0-3601-4D3D-3690EB086C7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0CC66E-5FA2-4CD1-8A00-502497600D5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852455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CE2B2-E68C-8DA0-805B-80D974D006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126A58-0170-B837-7504-8E8C2F3547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116B58-5F38-F7DA-4B28-33C97398520E}"/>
              </a:ext>
            </a:extLst>
          </p:cNvPr>
          <p:cNvSpPr>
            <a:spLocks noGrp="1"/>
          </p:cNvSpPr>
          <p:nvPr>
            <p:ph type="body" idx="1"/>
          </p:nvPr>
        </p:nvSpPr>
        <p:spPr/>
        <p:txBody>
          <a:bodyPr/>
          <a:lstStyle/>
          <a:p>
            <a:r>
              <a:rPr lang="en-US" b="1"/>
              <a:t>Talk track: </a:t>
            </a:r>
            <a:r>
              <a:rPr lang="en-US"/>
              <a:t>We want you to get the most out of your protection. In addition to our portal features, we offer helpful email programs, resource centers, and more—so you always have the support and guidance you need.</a:t>
            </a:r>
          </a:p>
        </p:txBody>
      </p:sp>
      <p:sp>
        <p:nvSpPr>
          <p:cNvPr id="4" name="Slide Number Placeholder 3">
            <a:extLst>
              <a:ext uri="{FF2B5EF4-FFF2-40B4-BE49-F238E27FC236}">
                <a16:creationId xmlns:a16="http://schemas.microsoft.com/office/drawing/2014/main" id="{D034142D-BB0D-4435-7F65-FA3E33B30C1B}"/>
              </a:ext>
            </a:extLst>
          </p:cNvPr>
          <p:cNvSpPr>
            <a:spLocks noGrp="1"/>
          </p:cNvSpPr>
          <p:nvPr>
            <p:ph type="sldNum" sz="quarter" idx="5"/>
          </p:nvPr>
        </p:nvSpPr>
        <p:spPr/>
        <p:txBody>
          <a:bodyPr/>
          <a:lstStyle/>
          <a:p>
            <a:fld id="{878D3C76-F364-CD45-A211-804C01212996}" type="slidenum">
              <a:rPr lang="en-US" smtClean="0"/>
              <a:t>70</a:t>
            </a:fld>
            <a:endParaRPr lang="en-US"/>
          </a:p>
        </p:txBody>
      </p:sp>
    </p:spTree>
    <p:extLst>
      <p:ext uri="{BB962C8B-B14F-4D97-AF65-F5344CB8AC3E}">
        <p14:creationId xmlns:p14="http://schemas.microsoft.com/office/powerpoint/2010/main" val="93347198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23958D-EAF6-0CE1-0443-303F49D553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5DC676-A285-212B-9416-6C2E6C4147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56DF20-DAEB-8EE0-4CCB-6DC4C83CAE86}"/>
              </a:ext>
            </a:extLst>
          </p:cNvPr>
          <p:cNvSpPr>
            <a:spLocks noGrp="1"/>
          </p:cNvSpPr>
          <p:nvPr>
            <p:ph type="body" idx="1"/>
          </p:nvPr>
        </p:nvSpPr>
        <p:spPr/>
        <p:txBody>
          <a:bodyPr/>
          <a:lstStyle/>
          <a:p>
            <a:r>
              <a:rPr lang="en-US" b="1"/>
              <a:t>Talk track: </a:t>
            </a:r>
            <a:r>
              <a:rPr lang="en-US"/>
              <a:t>One of these email programs is Allstate Security Pro® alerts—ongoing updates about heightened security risks and fraud trends to help you stay informed and protected. You might see one or two of these emails in your inbox each month, like the examples on the screen covering topics such as unemployment fraud and tax scams. You can opt out of these emails anytime using the “Communication Preferences” link at the bottom of the email.</a:t>
            </a:r>
            <a:endParaRPr lang="en-US">
              <a:ea typeface="Calibri"/>
              <a:cs typeface="Calibri"/>
            </a:endParaRPr>
          </a:p>
          <a:p>
            <a:endParaRPr lang="en-US">
              <a:solidFill>
                <a:srgbClr val="000000"/>
              </a:solidFill>
              <a:ea typeface="Calibri"/>
              <a:cs typeface="Calibri"/>
            </a:endParaRPr>
          </a:p>
        </p:txBody>
      </p:sp>
      <p:sp>
        <p:nvSpPr>
          <p:cNvPr id="4" name="Slide Number Placeholder 3">
            <a:extLst>
              <a:ext uri="{FF2B5EF4-FFF2-40B4-BE49-F238E27FC236}">
                <a16:creationId xmlns:a16="http://schemas.microsoft.com/office/drawing/2014/main" id="{8F3BF01F-28EE-1FF7-06C4-E56418CBFA8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820590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A63B6D-56AA-860B-CDFE-DDE0998C6E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2D7236-F659-B7B9-264D-6C5D7CEE2A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7FF001-296C-14D1-8F9F-31D30BBE2B77}"/>
              </a:ext>
            </a:extLst>
          </p:cNvPr>
          <p:cNvSpPr>
            <a:spLocks noGrp="1"/>
          </p:cNvSpPr>
          <p:nvPr>
            <p:ph type="body" idx="1"/>
          </p:nvPr>
        </p:nvSpPr>
        <p:spPr/>
        <p:txBody>
          <a:bodyPr/>
          <a:lstStyle/>
          <a:p>
            <a:r>
              <a:rPr lang="en-US" b="1"/>
              <a:t>NOTE TO AMs: </a:t>
            </a:r>
            <a:r>
              <a:rPr lang="en-US"/>
              <a:t>Remove this slide if your client does not receive these emails. </a:t>
            </a:r>
            <a:endParaRPr lang="en-US">
              <a:solidFill>
                <a:srgbClr val="444444"/>
              </a:solidFill>
            </a:endParaRPr>
          </a:p>
          <a:p>
            <a:endParaRPr lang="en-US">
              <a:solidFill>
                <a:srgbClr val="444444"/>
              </a:solidFill>
            </a:endParaRPr>
          </a:p>
          <a:p>
            <a:endParaRPr lang="en-US">
              <a:ea typeface="Calibri"/>
              <a:cs typeface="Calibri"/>
            </a:endParaRPr>
          </a:p>
          <a:p>
            <a:endParaRPr lang="en-US">
              <a:solidFill>
                <a:srgbClr val="444444"/>
              </a:solidFill>
              <a:ea typeface="Calibri"/>
              <a:cs typeface="Calibri"/>
            </a:endParaRPr>
          </a:p>
          <a:p>
            <a:endParaRPr lang="en-US">
              <a:solidFill>
                <a:srgbClr val="000000"/>
              </a:solidFill>
              <a:ea typeface="Calibri"/>
              <a:cs typeface="Calibri"/>
            </a:endParaRPr>
          </a:p>
        </p:txBody>
      </p:sp>
      <p:sp>
        <p:nvSpPr>
          <p:cNvPr id="4" name="Slide Number Placeholder 3">
            <a:extLst>
              <a:ext uri="{FF2B5EF4-FFF2-40B4-BE49-F238E27FC236}">
                <a16:creationId xmlns:a16="http://schemas.microsoft.com/office/drawing/2014/main" id="{1DCE2FC1-4260-A3F2-96B2-98E874F44F3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4607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C58759-A918-44FA-6058-DE1AD77282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422BF7-0A21-09AB-F75C-E6B4FA4340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6CD876-3A42-3E58-D4D8-7CF6356AB2E4}"/>
              </a:ext>
            </a:extLst>
          </p:cNvPr>
          <p:cNvSpPr>
            <a:spLocks noGrp="1"/>
          </p:cNvSpPr>
          <p:nvPr>
            <p:ph type="body" idx="1"/>
          </p:nvPr>
        </p:nvSpPr>
        <p:spPr/>
        <p:txBody>
          <a:bodyPr/>
          <a:lstStyle/>
          <a:p>
            <a:r>
              <a:rPr lang="en-US" b="1"/>
              <a:t>Talk track:</a:t>
            </a:r>
            <a:r>
              <a:rPr lang="en-US"/>
              <a:t> We also offer several educational resources to help you stay informed, including our </a:t>
            </a:r>
            <a:r>
              <a:rPr lang="en-US" b="1"/>
              <a:t>Elder Fraud Center</a:t>
            </a:r>
            <a:r>
              <a:rPr lang="en-US"/>
              <a:t>, </a:t>
            </a:r>
            <a:r>
              <a:rPr lang="en-US" b="1"/>
              <a:t>Unemployment Fraud Center</a:t>
            </a:r>
            <a:r>
              <a:rPr lang="en-US"/>
              <a:t>, and </a:t>
            </a:r>
            <a:r>
              <a:rPr lang="en-US" b="1"/>
              <a:t>Content Hub</a:t>
            </a:r>
            <a:r>
              <a:rPr lang="en-US"/>
              <a:t>. These are regularly updated with information on the latest scams, fraud trends, and tips to protect yourself. You can explore them anytime on our website.</a:t>
            </a:r>
          </a:p>
        </p:txBody>
      </p:sp>
      <p:sp>
        <p:nvSpPr>
          <p:cNvPr id="4" name="Slide Number Placeholder 3">
            <a:extLst>
              <a:ext uri="{FF2B5EF4-FFF2-40B4-BE49-F238E27FC236}">
                <a16:creationId xmlns:a16="http://schemas.microsoft.com/office/drawing/2014/main" id="{E0BD8D4F-62DA-CC47-6498-070F83B0736D}"/>
              </a:ext>
            </a:extLst>
          </p:cNvPr>
          <p:cNvSpPr>
            <a:spLocks noGrp="1"/>
          </p:cNvSpPr>
          <p:nvPr>
            <p:ph type="sldNum" sz="quarter" idx="5"/>
          </p:nvPr>
        </p:nvSpPr>
        <p:spPr/>
        <p:txBody>
          <a:bodyPr/>
          <a:lstStyle/>
          <a:p>
            <a:fld id="{BED7A035-6671-C445-972B-1DC60A1465C3}" type="slidenum">
              <a:rPr lang="en-US" smtClean="0"/>
              <a:t>73</a:t>
            </a:fld>
            <a:endParaRPr lang="en-US"/>
          </a:p>
        </p:txBody>
      </p:sp>
    </p:spTree>
    <p:extLst>
      <p:ext uri="{BB962C8B-B14F-4D97-AF65-F5344CB8AC3E}">
        <p14:creationId xmlns:p14="http://schemas.microsoft.com/office/powerpoint/2010/main" val="303219206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37452-9C5F-7837-82E4-E85B28D940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4FC9F8-20CF-639C-DF96-E0EB7A2D74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110EE5-822C-0869-A3D1-56C08FCCBDDC}"/>
              </a:ext>
            </a:extLst>
          </p:cNvPr>
          <p:cNvSpPr>
            <a:spLocks noGrp="1"/>
          </p:cNvSpPr>
          <p:nvPr>
            <p:ph type="body" idx="1"/>
          </p:nvPr>
        </p:nvSpPr>
        <p:spPr/>
        <p:txBody>
          <a:bodyPr/>
          <a:lstStyle/>
          <a:p>
            <a:r>
              <a:rPr lang="en-US" b="1"/>
              <a:t>Talk track:</a:t>
            </a:r>
            <a:r>
              <a:rPr lang="en-US"/>
              <a:t> Not sure where to go for help? Use this quick guide to know when to contact us directly and when to reach out to your employer’s human resources team.</a:t>
            </a:r>
          </a:p>
        </p:txBody>
      </p:sp>
      <p:sp>
        <p:nvSpPr>
          <p:cNvPr id="4" name="Slide Number Placeholder 3">
            <a:extLst>
              <a:ext uri="{FF2B5EF4-FFF2-40B4-BE49-F238E27FC236}">
                <a16:creationId xmlns:a16="http://schemas.microsoft.com/office/drawing/2014/main" id="{7E1CF5C3-DC57-5D70-EB63-9E3FE34BCFFF}"/>
              </a:ext>
            </a:extLst>
          </p:cNvPr>
          <p:cNvSpPr>
            <a:spLocks noGrp="1"/>
          </p:cNvSpPr>
          <p:nvPr>
            <p:ph type="sldNum" sz="quarter" idx="5"/>
          </p:nvPr>
        </p:nvSpPr>
        <p:spPr/>
        <p:txBody>
          <a:bodyPr/>
          <a:lstStyle/>
          <a:p>
            <a:fld id="{BED7A035-6671-C445-972B-1DC60A1465C3}" type="slidenum">
              <a:rPr lang="en-US" smtClean="0"/>
              <a:t>74</a:t>
            </a:fld>
            <a:endParaRPr lang="en-US"/>
          </a:p>
        </p:txBody>
      </p:sp>
    </p:spTree>
    <p:extLst>
      <p:ext uri="{BB962C8B-B14F-4D97-AF65-F5344CB8AC3E}">
        <p14:creationId xmlns:p14="http://schemas.microsoft.com/office/powerpoint/2010/main" val="3845484290"/>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8E8B2A-A7C6-F3D1-35B5-1ABC7CA49A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9DB647-54E3-F5AC-CA25-C48BEA9AD7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4DA43E-7AA3-202A-8081-5E0F86FD0CA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A6B145F-35DD-F29D-7A44-2B8D474AD708}"/>
              </a:ext>
            </a:extLst>
          </p:cNvPr>
          <p:cNvSpPr>
            <a:spLocks noGrp="1"/>
          </p:cNvSpPr>
          <p:nvPr>
            <p:ph type="sldNum" sz="quarter" idx="5"/>
          </p:nvPr>
        </p:nvSpPr>
        <p:spPr/>
        <p:txBody>
          <a:bodyPr/>
          <a:lstStyle/>
          <a:p>
            <a:fld id="{BED7A035-6671-C445-972B-1DC60A1465C3}" type="slidenum">
              <a:rPr lang="en-US" smtClean="0"/>
              <a:t>75</a:t>
            </a:fld>
            <a:endParaRPr lang="en-US"/>
          </a:p>
        </p:txBody>
      </p:sp>
    </p:spTree>
    <p:extLst>
      <p:ext uri="{BB962C8B-B14F-4D97-AF65-F5344CB8AC3E}">
        <p14:creationId xmlns:p14="http://schemas.microsoft.com/office/powerpoint/2010/main" val="393579916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8BCEB2-6203-1E8F-CC53-7AC33869F2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96AF76-1ACA-3FC9-7C1C-C525F10D5E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078E60-F95D-2C1C-BE0C-AE656D687737}"/>
              </a:ext>
            </a:extLst>
          </p:cNvPr>
          <p:cNvSpPr>
            <a:spLocks noGrp="1"/>
          </p:cNvSpPr>
          <p:nvPr>
            <p:ph type="body" idx="1"/>
          </p:nvPr>
        </p:nvSpPr>
        <p:spPr/>
        <p:txBody>
          <a:bodyPr/>
          <a:lstStyle/>
          <a:p>
            <a:endParaRPr lang="en-US">
              <a:ea typeface="Calibri"/>
              <a:cs typeface="Calibri"/>
            </a:endParaRPr>
          </a:p>
        </p:txBody>
      </p:sp>
      <p:sp>
        <p:nvSpPr>
          <p:cNvPr id="4" name="Slide Number Placeholder 3">
            <a:extLst>
              <a:ext uri="{FF2B5EF4-FFF2-40B4-BE49-F238E27FC236}">
                <a16:creationId xmlns:a16="http://schemas.microsoft.com/office/drawing/2014/main" id="{A7D388DE-CE88-20AE-B569-D03DEBA65DAD}"/>
              </a:ext>
            </a:extLst>
          </p:cNvPr>
          <p:cNvSpPr>
            <a:spLocks noGrp="1"/>
          </p:cNvSpPr>
          <p:nvPr>
            <p:ph type="sldNum" sz="quarter" idx="5"/>
          </p:nvPr>
        </p:nvSpPr>
        <p:spPr/>
        <p:txBody>
          <a:bodyPr/>
          <a:lstStyle/>
          <a:p>
            <a:fld id="{878D3C76-F364-CD45-A211-804C01212996}" type="slidenum">
              <a:rPr lang="en-US" smtClean="0"/>
              <a:t>76</a:t>
            </a:fld>
            <a:endParaRPr lang="en-US"/>
          </a:p>
        </p:txBody>
      </p:sp>
    </p:spTree>
    <p:extLst>
      <p:ext uri="{BB962C8B-B14F-4D97-AF65-F5344CB8AC3E}">
        <p14:creationId xmlns:p14="http://schemas.microsoft.com/office/powerpoint/2010/main" val="3191603214"/>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24BC26-BCB1-D6AF-08DC-66653019F7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CD641C-4075-AB99-5E97-EC760187D4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4686B0-CB39-6A92-56ED-1452FC3BB572}"/>
              </a:ext>
            </a:extLst>
          </p:cNvPr>
          <p:cNvSpPr>
            <a:spLocks noGrp="1"/>
          </p:cNvSpPr>
          <p:nvPr>
            <p:ph type="body" idx="1"/>
          </p:nvPr>
        </p:nvSpPr>
        <p:spPr/>
        <p:txBody>
          <a:bodyPr/>
          <a:lstStyle/>
          <a:p>
            <a:r>
              <a:rPr lang="en-US" b="1"/>
              <a:t>Talk track: </a:t>
            </a:r>
            <a:r>
              <a:rPr lang="en-US"/>
              <a:t>Allstate Identity Protection is offered through your employer. If you’ve enrolled in this benefit, the cost will be conveniently deducted from your paycheck.</a:t>
            </a:r>
          </a:p>
          <a:p>
            <a:endParaRPr lang="en-US" b="1">
              <a:ea typeface="Calibri"/>
              <a:cs typeface="Calibri"/>
            </a:endParaRPr>
          </a:p>
          <a:p>
            <a:r>
              <a:rPr lang="en-US" b="1">
                <a:ea typeface="Calibri"/>
                <a:cs typeface="Calibri"/>
              </a:rPr>
              <a:t>Internal AM note:</a:t>
            </a:r>
            <a:r>
              <a:rPr lang="en-US">
                <a:ea typeface="Calibri"/>
                <a:cs typeface="Calibri"/>
              </a:rPr>
              <a:t> </a:t>
            </a:r>
            <a:r>
              <a:rPr lang="en-US"/>
              <a:t>You'll find two "pricing details" slides: one for voluntary benefits and another for employer-paid clients. Choose the slide that's relevant to your client, fill in the pricing details, and then delete the other slide you're not using. </a:t>
            </a:r>
            <a:endParaRPr lang="en-US">
              <a:ea typeface="Calibri"/>
              <a:cs typeface="Calibri"/>
            </a:endParaRPr>
          </a:p>
          <a:p>
            <a:endParaRPr lang="en-US" b="1">
              <a:ea typeface="Calibri"/>
              <a:cs typeface="Calibri"/>
            </a:endParaRPr>
          </a:p>
        </p:txBody>
      </p:sp>
      <p:sp>
        <p:nvSpPr>
          <p:cNvPr id="4" name="Slide Number Placeholder 3">
            <a:extLst>
              <a:ext uri="{FF2B5EF4-FFF2-40B4-BE49-F238E27FC236}">
                <a16:creationId xmlns:a16="http://schemas.microsoft.com/office/drawing/2014/main" id="{7EBB711B-6E61-70B0-DD2C-1251002C7EE7}"/>
              </a:ext>
            </a:extLst>
          </p:cNvPr>
          <p:cNvSpPr>
            <a:spLocks noGrp="1"/>
          </p:cNvSpPr>
          <p:nvPr>
            <p:ph type="sldNum" sz="quarter" idx="5"/>
          </p:nvPr>
        </p:nvSpPr>
        <p:spPr/>
        <p:txBody>
          <a:bodyPr/>
          <a:lstStyle/>
          <a:p>
            <a:fld id="{BED7A035-6671-C445-972B-1DC60A1465C3}" type="slidenum">
              <a:rPr lang="en-US" smtClean="0"/>
              <a:t>77</a:t>
            </a:fld>
            <a:endParaRPr lang="en-US"/>
          </a:p>
        </p:txBody>
      </p:sp>
    </p:spTree>
    <p:extLst>
      <p:ext uri="{BB962C8B-B14F-4D97-AF65-F5344CB8AC3E}">
        <p14:creationId xmlns:p14="http://schemas.microsoft.com/office/powerpoint/2010/main" val="89178726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C0C101-D136-00AD-FBE4-02389596C8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C3BE50-B18C-136A-C31E-1B5D33BDCD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947E81-9BAD-3480-47E5-70FC491A8A16}"/>
              </a:ext>
            </a:extLst>
          </p:cNvPr>
          <p:cNvSpPr>
            <a:spLocks noGrp="1"/>
          </p:cNvSpPr>
          <p:nvPr>
            <p:ph type="body" idx="1"/>
          </p:nvPr>
        </p:nvSpPr>
        <p:spPr/>
        <p:txBody>
          <a:bodyPr/>
          <a:lstStyle/>
          <a:p>
            <a:r>
              <a:rPr lang="en-US" b="1"/>
              <a:t>Talk track: </a:t>
            </a:r>
            <a:r>
              <a:rPr lang="en-US"/>
              <a:t>Allstate Identity Protection is offered through your employer, at no cost to you. </a:t>
            </a:r>
          </a:p>
          <a:p>
            <a:endParaRPr lang="en-US"/>
          </a:p>
          <a:p>
            <a:r>
              <a:rPr lang="en-US" b="1"/>
              <a:t>Internal AM note:</a:t>
            </a:r>
            <a:r>
              <a:rPr lang="en-US"/>
              <a:t> You'll find two "pricing details" slides: one for voluntary benefits and another for employer-paid clients. Choose the slide that's relevant to your client, fill in the pricing details, and then delete the other slide you're not using. </a:t>
            </a:r>
            <a:endParaRPr lang="en-US">
              <a:ea typeface="Calibri" panose="020F0502020204030204"/>
              <a:cs typeface="Calibri" panose="020F0502020204030204"/>
            </a:endParaRPr>
          </a:p>
          <a:p>
            <a:endParaRPr lang="en-US">
              <a:ea typeface="Calibri" panose="020F0502020204030204"/>
              <a:cs typeface="Calibri" panose="020F0502020204030204"/>
            </a:endParaRPr>
          </a:p>
          <a:p>
            <a:endParaRPr lang="en-US">
              <a:ea typeface="Calibri" panose="020F0502020204030204"/>
              <a:cs typeface="Calibri" panose="020F0502020204030204"/>
            </a:endParaRPr>
          </a:p>
        </p:txBody>
      </p:sp>
      <p:sp>
        <p:nvSpPr>
          <p:cNvPr id="4" name="Slide Number Placeholder 3">
            <a:extLst>
              <a:ext uri="{FF2B5EF4-FFF2-40B4-BE49-F238E27FC236}">
                <a16:creationId xmlns:a16="http://schemas.microsoft.com/office/drawing/2014/main" id="{F24AC3B9-9F40-3C6C-9AD8-31E401940FA0}"/>
              </a:ext>
            </a:extLst>
          </p:cNvPr>
          <p:cNvSpPr>
            <a:spLocks noGrp="1"/>
          </p:cNvSpPr>
          <p:nvPr>
            <p:ph type="sldNum" sz="quarter" idx="5"/>
          </p:nvPr>
        </p:nvSpPr>
        <p:spPr/>
        <p:txBody>
          <a:bodyPr/>
          <a:lstStyle/>
          <a:p>
            <a:fld id="{BED7A035-6671-C445-972B-1DC60A1465C3}" type="slidenum">
              <a:rPr lang="en-US" smtClean="0"/>
              <a:t>78</a:t>
            </a:fld>
            <a:endParaRPr lang="en-US"/>
          </a:p>
        </p:txBody>
      </p:sp>
    </p:spTree>
    <p:extLst>
      <p:ext uri="{BB962C8B-B14F-4D97-AF65-F5344CB8AC3E}">
        <p14:creationId xmlns:p14="http://schemas.microsoft.com/office/powerpoint/2010/main" val="142300386"/>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B0A52-FA0B-080A-1F9C-20B6677BCE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A8C2C6-71F1-9629-3385-CD945B5F39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A919FB-546A-D755-BECD-63FB07ECDA38}"/>
              </a:ext>
            </a:extLst>
          </p:cNvPr>
          <p:cNvSpPr>
            <a:spLocks noGrp="1"/>
          </p:cNvSpPr>
          <p:nvPr>
            <p:ph type="body" idx="1"/>
          </p:nvPr>
        </p:nvSpPr>
        <p:spPr/>
        <p:txBody>
          <a:bodyPr/>
          <a:lstStyle/>
          <a:p>
            <a:r>
              <a:rPr lang="en-US" b="1"/>
              <a:t>Talk track:</a:t>
            </a:r>
            <a:r>
              <a:rPr lang="en-US"/>
              <a:t> For your convenience, here are some helpful links you can reference at any time:</a:t>
            </a:r>
            <a:endParaRPr lang="en-US">
              <a:ea typeface="Calibri"/>
              <a:cs typeface="Calibri"/>
            </a:endParaRPr>
          </a:p>
          <a:p>
            <a:pPr marL="171450" indent="-171450">
              <a:buFont typeface="Arial"/>
              <a:buChar char="•"/>
            </a:pPr>
            <a:r>
              <a:rPr lang="en-US"/>
              <a:t>Our Help Center is your go-to for any questions about Allstate Identity Protection.</a:t>
            </a:r>
            <a:endParaRPr lang="en-US">
              <a:ea typeface="Calibri"/>
              <a:cs typeface="Calibri"/>
            </a:endParaRPr>
          </a:p>
          <a:p>
            <a:pPr marL="171450" indent="-171450">
              <a:buFont typeface="Arial"/>
              <a:buChar char="•"/>
            </a:pPr>
            <a:r>
              <a:rPr lang="en-US"/>
              <a:t>You can log in to your account directly to manage alerts and recovery.</a:t>
            </a:r>
            <a:endParaRPr lang="en-US">
              <a:ea typeface="Calibri"/>
              <a:cs typeface="Calibri"/>
            </a:endParaRPr>
          </a:p>
          <a:p>
            <a:pPr marL="171450" indent="-171450">
              <a:buFont typeface="Arial"/>
              <a:buChar char="•"/>
            </a:pPr>
            <a:r>
              <a:rPr lang="en-US"/>
              <a:t>Explore all the features and benefits on the official Allstate Identity Protection website.</a:t>
            </a:r>
            <a:endParaRPr lang="en-US">
              <a:ea typeface="Calibri"/>
              <a:cs typeface="Calibri"/>
            </a:endParaRPr>
          </a:p>
          <a:p>
            <a:pPr marL="171450" indent="-171450">
              <a:buFont typeface="Arial"/>
              <a:buChar char="•"/>
            </a:pPr>
            <a:r>
              <a:rPr lang="en-US"/>
              <a:t>Manage your protection anytime, anywhere with the Allstate Identity Protection app for both Apple and Android devices.</a:t>
            </a:r>
            <a:endParaRPr lang="en-US">
              <a:ea typeface="Calibri"/>
              <a:cs typeface="Calibri"/>
            </a:endParaRPr>
          </a:p>
          <a:p>
            <a:pPr marL="171450" indent="-171450">
              <a:buFont typeface="Arial"/>
              <a:buChar char="•"/>
            </a:pPr>
            <a:r>
              <a:rPr lang="en-US"/>
              <a:t>And for those looking at online safety for children, we also have a resource on getting started with Bark.</a:t>
            </a:r>
            <a:endParaRPr lang="en-US">
              <a:ea typeface="Calibri"/>
              <a:cs typeface="Calibri"/>
            </a:endParaRPr>
          </a:p>
          <a:p>
            <a:pPr>
              <a:lnSpc>
                <a:spcPct val="125000"/>
              </a:lnSpc>
            </a:pPr>
            <a:endParaRPr lang="en-US" b="1">
              <a:ea typeface="Calibri"/>
              <a:cs typeface="Calibri"/>
            </a:endParaRPr>
          </a:p>
          <a:p>
            <a:endParaRPr lang="en-US"/>
          </a:p>
          <a:p>
            <a:endParaRPr lang="en-US" b="1">
              <a:ea typeface="Calibri"/>
              <a:cs typeface="Calibri"/>
            </a:endParaRPr>
          </a:p>
        </p:txBody>
      </p:sp>
      <p:sp>
        <p:nvSpPr>
          <p:cNvPr id="4" name="Slide Number Placeholder 3">
            <a:extLst>
              <a:ext uri="{FF2B5EF4-FFF2-40B4-BE49-F238E27FC236}">
                <a16:creationId xmlns:a16="http://schemas.microsoft.com/office/drawing/2014/main" id="{F4C4F28B-106B-1755-060C-03CBC30AE4D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D7A035-6671-C445-972B-1DC60A1465C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575220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C86E7-D445-9871-F3E2-3D025D04D0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665FC1-CF92-07E4-B684-55C678557A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7DA522-6E66-BDCF-3C6C-8C61955E634C}"/>
              </a:ext>
            </a:extLst>
          </p:cNvPr>
          <p:cNvSpPr>
            <a:spLocks noGrp="1"/>
          </p:cNvSpPr>
          <p:nvPr>
            <p:ph type="body" idx="1"/>
          </p:nvPr>
        </p:nvSpPr>
        <p:spPr/>
        <p:txBody>
          <a:bodyPr/>
          <a:lstStyle/>
          <a:p>
            <a:r>
              <a:rPr lang="en-US" b="1">
                <a:ea typeface="Calibri"/>
                <a:cs typeface="Calibri"/>
              </a:rPr>
              <a:t>Internal AM note</a:t>
            </a:r>
            <a:r>
              <a:rPr lang="en-US">
                <a:ea typeface="Calibri"/>
                <a:cs typeface="Calibri"/>
              </a:rPr>
              <a:t>: If you're taking out the Portal Walkthrough slides </a:t>
            </a:r>
          </a:p>
        </p:txBody>
      </p:sp>
      <p:sp>
        <p:nvSpPr>
          <p:cNvPr id="4" name="Slide Number Placeholder 3">
            <a:extLst>
              <a:ext uri="{FF2B5EF4-FFF2-40B4-BE49-F238E27FC236}">
                <a16:creationId xmlns:a16="http://schemas.microsoft.com/office/drawing/2014/main" id="{11B638BA-A421-7E87-826F-F45FE546B418}"/>
              </a:ext>
            </a:extLst>
          </p:cNvPr>
          <p:cNvSpPr>
            <a:spLocks noGrp="1"/>
          </p:cNvSpPr>
          <p:nvPr>
            <p:ph type="sldNum" sz="quarter" idx="5"/>
          </p:nvPr>
        </p:nvSpPr>
        <p:spPr/>
        <p:txBody>
          <a:bodyPr/>
          <a:lstStyle/>
          <a:p>
            <a:fld id="{BED7A035-6671-C445-972B-1DC60A1465C3}" type="slidenum">
              <a:rPr lang="en-US" smtClean="0"/>
              <a:t>80</a:t>
            </a:fld>
            <a:endParaRPr lang="en-US"/>
          </a:p>
        </p:txBody>
      </p:sp>
    </p:spTree>
    <p:extLst>
      <p:ext uri="{BB962C8B-B14F-4D97-AF65-F5344CB8AC3E}">
        <p14:creationId xmlns:p14="http://schemas.microsoft.com/office/powerpoint/2010/main" val="231492699"/>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0C4864-1B47-0927-17C5-AE1B3DD16E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AED6AE-4874-671E-7079-DC134F2367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532DD2-E7F4-3601-3A98-4C3FFEB73F05}"/>
              </a:ext>
            </a:extLst>
          </p:cNvPr>
          <p:cNvSpPr>
            <a:spLocks noGrp="1"/>
          </p:cNvSpPr>
          <p:nvPr>
            <p:ph type="body" idx="1"/>
          </p:nvPr>
        </p:nvSpPr>
        <p:spPr/>
        <p:txBody>
          <a:bodyPr/>
          <a:lstStyle/>
          <a:p>
            <a:r>
              <a:rPr lang="en-US" b="1">
                <a:ea typeface="Calibri"/>
                <a:cs typeface="Calibri"/>
              </a:rPr>
              <a:t>Internal AM note</a:t>
            </a:r>
            <a:r>
              <a:rPr lang="en-US">
                <a:ea typeface="Calibri"/>
                <a:cs typeface="Calibri"/>
              </a:rPr>
              <a:t>: If you're taking out the Portal Walkthrough slides </a:t>
            </a:r>
          </a:p>
        </p:txBody>
      </p:sp>
      <p:sp>
        <p:nvSpPr>
          <p:cNvPr id="4" name="Slide Number Placeholder 3">
            <a:extLst>
              <a:ext uri="{FF2B5EF4-FFF2-40B4-BE49-F238E27FC236}">
                <a16:creationId xmlns:a16="http://schemas.microsoft.com/office/drawing/2014/main" id="{41483718-FC75-00C8-E94D-C088899142EF}"/>
              </a:ext>
            </a:extLst>
          </p:cNvPr>
          <p:cNvSpPr>
            <a:spLocks noGrp="1"/>
          </p:cNvSpPr>
          <p:nvPr>
            <p:ph type="sldNum" sz="quarter" idx="5"/>
          </p:nvPr>
        </p:nvSpPr>
        <p:spPr/>
        <p:txBody>
          <a:bodyPr/>
          <a:lstStyle/>
          <a:p>
            <a:fld id="{BED7A035-6671-C445-972B-1DC60A1465C3}" type="slidenum">
              <a:rPr lang="en-US" smtClean="0"/>
              <a:t>81</a:t>
            </a:fld>
            <a:endParaRPr lang="en-US"/>
          </a:p>
        </p:txBody>
      </p:sp>
    </p:spTree>
    <p:extLst>
      <p:ext uri="{BB962C8B-B14F-4D97-AF65-F5344CB8AC3E}">
        <p14:creationId xmlns:p14="http://schemas.microsoft.com/office/powerpoint/2010/main" val="208015166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Master" Target="../slideMasters/slideMaster2.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emf"/><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7.png"/><Relationship Id="rId1" Type="http://schemas.openxmlformats.org/officeDocument/2006/relationships/slideMaster" Target="../slideMasters/slideMaster3.xml"/><Relationship Id="rId4" Type="http://schemas.openxmlformats.org/officeDocument/2006/relationships/image" Target="../media/image15.emf"/></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7.png"/><Relationship Id="rId1" Type="http://schemas.openxmlformats.org/officeDocument/2006/relationships/slideMaster" Target="../slideMasters/slideMaster3.xml"/><Relationship Id="rId4" Type="http://schemas.openxmlformats.org/officeDocument/2006/relationships/image" Target="../media/image15.emf"/></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emf"/><Relationship Id="rId1" Type="http://schemas.openxmlformats.org/officeDocument/2006/relationships/slideMaster" Target="../slideMasters/slideMaster3.xml"/><Relationship Id="rId4" Type="http://schemas.openxmlformats.org/officeDocument/2006/relationships/image" Target="../media/image19.png"/></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emf"/><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7.png"/><Relationship Id="rId1" Type="http://schemas.openxmlformats.org/officeDocument/2006/relationships/slideMaster" Target="../slideMasters/slideMaster3.xml"/><Relationship Id="rId4" Type="http://schemas.openxmlformats.org/officeDocument/2006/relationships/image" Target="../media/image15.emf"/></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7.png"/><Relationship Id="rId1" Type="http://schemas.openxmlformats.org/officeDocument/2006/relationships/slideMaster" Target="../slideMasters/slideMaster3.xml"/><Relationship Id="rId4" Type="http://schemas.openxmlformats.org/officeDocument/2006/relationships/image" Target="../media/image15.emf"/></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emf"/><Relationship Id="rId1" Type="http://schemas.openxmlformats.org/officeDocument/2006/relationships/slideMaster" Target="../slideMasters/slideMaster3.xml"/><Relationship Id="rId4" Type="http://schemas.openxmlformats.org/officeDocument/2006/relationships/image" Target="../media/image19.png"/></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7.png"/><Relationship Id="rId1" Type="http://schemas.openxmlformats.org/officeDocument/2006/relationships/slideMaster" Target="../slideMasters/slideMaster3.xml"/><Relationship Id="rId4" Type="http://schemas.openxmlformats.org/officeDocument/2006/relationships/image" Target="../media/image15.emf"/></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7.png"/><Relationship Id="rId1" Type="http://schemas.openxmlformats.org/officeDocument/2006/relationships/slideMaster" Target="../slideMasters/slideMaster3.xml"/><Relationship Id="rId4" Type="http://schemas.openxmlformats.org/officeDocument/2006/relationships/image" Target="../media/image15.emf"/></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emf"/><Relationship Id="rId1" Type="http://schemas.openxmlformats.org/officeDocument/2006/relationships/slideMaster" Target="../slideMasters/slideMaster3.xml"/><Relationship Id="rId4" Type="http://schemas.openxmlformats.org/officeDocument/2006/relationships/image" Target="../media/image19.png"/></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image" Target="../media/image21.emf"/><Relationship Id="rId1" Type="http://schemas.openxmlformats.org/officeDocument/2006/relationships/slideMaster" Target="../slideMasters/slideMaster3.xml"/><Relationship Id="rId4" Type="http://schemas.openxmlformats.org/officeDocument/2006/relationships/image" Target="../media/image23.png"/></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1.emf"/><Relationship Id="rId1" Type="http://schemas.openxmlformats.org/officeDocument/2006/relationships/slideMaster" Target="../slideMasters/slideMaster3.xml"/><Relationship Id="rId4" Type="http://schemas.openxmlformats.org/officeDocument/2006/relationships/image" Target="../media/image20.emf"/></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emf"/><Relationship Id="rId1" Type="http://schemas.openxmlformats.org/officeDocument/2006/relationships/slideMaster" Target="../slideMasters/slideMaster3.xml"/><Relationship Id="rId5" Type="http://schemas.openxmlformats.org/officeDocument/2006/relationships/image" Target="../media/image25.emf"/><Relationship Id="rId4" Type="http://schemas.openxmlformats.org/officeDocument/2006/relationships/image" Target="../media/image24.png"/></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3.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Master" Target="../slideMasters/slideMaster3.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Master" Target="../slideMasters/slideMaster3.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Master" Target="../slideMasters/slideMaster3.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3.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Master" Target="../slideMasters/slideMaster3.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23.png"/><Relationship Id="rId1" Type="http://schemas.openxmlformats.org/officeDocument/2006/relationships/slideMaster" Target="../slideMasters/slideMaster3.xml"/></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3.png"/><Relationship Id="rId1" Type="http://schemas.openxmlformats.org/officeDocument/2006/relationships/slideMaster" Target="../slideMasters/slideMaster3.xml"/></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3.png"/><Relationship Id="rId1" Type="http://schemas.openxmlformats.org/officeDocument/2006/relationships/slideMaster" Target="../slideMasters/slideMaster3.xml"/></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image" Target="../media/image23.png"/><Relationship Id="rId1" Type="http://schemas.openxmlformats.org/officeDocument/2006/relationships/slideMaster" Target="../slideMasters/slideMaster3.xml"/></Relationships>
</file>

<file path=ppt/slideLayouts/_rels/slideLayout126.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23.png"/><Relationship Id="rId1" Type="http://schemas.openxmlformats.org/officeDocument/2006/relationships/slideMaster" Target="../slideMasters/slideMaster3.xml"/></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3.png"/><Relationship Id="rId1" Type="http://schemas.openxmlformats.org/officeDocument/2006/relationships/slideMaster" Target="../slideMasters/slideMaster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01B734-1E00-E048-946D-1760A699B326}"/>
              </a:ext>
            </a:extLst>
          </p:cNvPr>
          <p:cNvSpPr/>
          <p:nvPr userDrawn="1"/>
        </p:nvSpPr>
        <p:spPr>
          <a:xfrm>
            <a:off x="-79513" y="-164245"/>
            <a:ext cx="12384156" cy="71216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92900597-5B8A-314F-9D24-C3FCF229CE47}"/>
              </a:ext>
            </a:extLst>
          </p:cNvPr>
          <p:cNvPicPr>
            <a:picLocks noChangeAspect="1"/>
          </p:cNvPicPr>
          <p:nvPr userDrawn="1"/>
        </p:nvPicPr>
        <p:blipFill>
          <a:blip r:embed="rId2"/>
          <a:stretch>
            <a:fillRect/>
          </a:stretch>
        </p:blipFill>
        <p:spPr>
          <a:xfrm>
            <a:off x="9679176" y="5692381"/>
            <a:ext cx="1957227" cy="622754"/>
          </a:xfrm>
          <a:prstGeom prst="rect">
            <a:avLst/>
          </a:prstGeom>
        </p:spPr>
      </p:pic>
      <p:sp>
        <p:nvSpPr>
          <p:cNvPr id="11" name="Rectangle 10">
            <a:extLst>
              <a:ext uri="{FF2B5EF4-FFF2-40B4-BE49-F238E27FC236}">
                <a16:creationId xmlns:a16="http://schemas.microsoft.com/office/drawing/2014/main" id="{C37D6B86-F00F-5143-9140-47F2B7F82ACA}"/>
              </a:ext>
            </a:extLst>
          </p:cNvPr>
          <p:cNvSpPr/>
          <p:nvPr userDrawn="1"/>
        </p:nvSpPr>
        <p:spPr>
          <a:xfrm>
            <a:off x="-79512" y="-164245"/>
            <a:ext cx="3127512" cy="702224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BFAEC64-2EC3-8C44-9C75-AEEE39F74910}"/>
              </a:ext>
            </a:extLst>
          </p:cNvPr>
          <p:cNvPicPr>
            <a:picLocks noChangeAspect="1"/>
          </p:cNvPicPr>
          <p:nvPr userDrawn="1"/>
        </p:nvPicPr>
        <p:blipFill rotWithShape="1">
          <a:blip r:embed="rId3">
            <a:extLst>
              <a:ext uri="{28A0092B-C50C-407E-A947-70E740481C1C}">
                <a14:useLocalDpi xmlns:a14="http://schemas.microsoft.com/office/drawing/2010/main"/>
              </a:ext>
            </a:extLst>
          </a:blip>
          <a:srcRect/>
          <a:stretch/>
        </p:blipFill>
        <p:spPr>
          <a:xfrm>
            <a:off x="-79514" y="-114551"/>
            <a:ext cx="3120997" cy="7022246"/>
          </a:xfrm>
          <a:prstGeom prst="rect">
            <a:avLst/>
          </a:prstGeom>
        </p:spPr>
      </p:pic>
      <p:sp>
        <p:nvSpPr>
          <p:cNvPr id="13" name="Rectangle 12">
            <a:extLst>
              <a:ext uri="{FF2B5EF4-FFF2-40B4-BE49-F238E27FC236}">
                <a16:creationId xmlns:a16="http://schemas.microsoft.com/office/drawing/2014/main" id="{EE074773-949B-D441-8D14-489A5FC1CC2B}"/>
              </a:ext>
            </a:extLst>
          </p:cNvPr>
          <p:cNvSpPr/>
          <p:nvPr userDrawn="1"/>
        </p:nvSpPr>
        <p:spPr>
          <a:xfrm>
            <a:off x="-79513" y="5149516"/>
            <a:ext cx="3127512" cy="180787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690494F-147E-E742-BDEA-07CEA780BC4E}"/>
              </a:ext>
            </a:extLst>
          </p:cNvPr>
          <p:cNvPicPr>
            <a:picLocks noChangeAspect="1"/>
          </p:cNvPicPr>
          <p:nvPr userDrawn="1"/>
        </p:nvPicPr>
        <p:blipFill>
          <a:blip r:embed="rId4"/>
          <a:stretch>
            <a:fillRect/>
          </a:stretch>
        </p:blipFill>
        <p:spPr>
          <a:xfrm>
            <a:off x="846033" y="5337823"/>
            <a:ext cx="1355933" cy="1355933"/>
          </a:xfrm>
          <a:prstGeom prst="rect">
            <a:avLst/>
          </a:prstGeom>
        </p:spPr>
      </p:pic>
    </p:spTree>
    <p:extLst>
      <p:ext uri="{BB962C8B-B14F-4D97-AF65-F5344CB8AC3E}">
        <p14:creationId xmlns:p14="http://schemas.microsoft.com/office/powerpoint/2010/main" val="376932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0_Title Slid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E51EA24-1964-3244-985D-27084174727A}"/>
              </a:ext>
            </a:extLst>
          </p:cNvPr>
          <p:cNvSpPr/>
          <p:nvPr userDrawn="1"/>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CD4CBC7D-613C-9A4C-B9F7-23844D0AE346}"/>
              </a:ext>
            </a:extLst>
          </p:cNvPr>
          <p:cNvPicPr>
            <a:picLocks noChangeAspect="1"/>
          </p:cNvPicPr>
          <p:nvPr userDrawn="1"/>
        </p:nvPicPr>
        <p:blipFill>
          <a:blip r:embed="rId2"/>
          <a:stretch>
            <a:fillRect/>
          </a:stretch>
        </p:blipFill>
        <p:spPr>
          <a:xfrm>
            <a:off x="9679176" y="5692381"/>
            <a:ext cx="1957227" cy="622754"/>
          </a:xfrm>
          <a:prstGeom prst="rect">
            <a:avLst/>
          </a:prstGeom>
        </p:spPr>
      </p:pic>
      <p:sp>
        <p:nvSpPr>
          <p:cNvPr id="19" name="Rectangle 18">
            <a:extLst>
              <a:ext uri="{FF2B5EF4-FFF2-40B4-BE49-F238E27FC236}">
                <a16:creationId xmlns:a16="http://schemas.microsoft.com/office/drawing/2014/main" id="{F8C29AA4-365B-4549-919D-0F2980DC3C19}"/>
              </a:ext>
            </a:extLst>
          </p:cNvPr>
          <p:cNvSpPr/>
          <p:nvPr userDrawn="1"/>
        </p:nvSpPr>
        <p:spPr>
          <a:xfrm>
            <a:off x="0" y="-1"/>
            <a:ext cx="3047999"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59417798-C0AA-2B49-9F9B-061E55C799DD}"/>
              </a:ext>
            </a:extLst>
          </p:cNvPr>
          <p:cNvPicPr>
            <a:picLocks noChangeAspect="1"/>
          </p:cNvPicPr>
          <p:nvPr userDrawn="1"/>
        </p:nvPicPr>
        <p:blipFill rotWithShape="1">
          <a:blip r:embed="rId3">
            <a:extLst>
              <a:ext uri="{28A0092B-C50C-407E-A947-70E740481C1C}">
                <a14:useLocalDpi xmlns:a14="http://schemas.microsoft.com/office/drawing/2010/main"/>
              </a:ext>
            </a:extLst>
          </a:blip>
          <a:srcRect/>
          <a:stretch/>
        </p:blipFill>
        <p:spPr>
          <a:xfrm>
            <a:off x="-2" y="0"/>
            <a:ext cx="3047999" cy="6858001"/>
          </a:xfrm>
          <a:prstGeom prst="rect">
            <a:avLst/>
          </a:prstGeom>
        </p:spPr>
      </p:pic>
      <p:sp>
        <p:nvSpPr>
          <p:cNvPr id="22" name="Rectangle 21">
            <a:extLst>
              <a:ext uri="{FF2B5EF4-FFF2-40B4-BE49-F238E27FC236}">
                <a16:creationId xmlns:a16="http://schemas.microsoft.com/office/drawing/2014/main" id="{A445D415-A35E-A84B-A9FB-A9E2067ED5B6}"/>
              </a:ext>
            </a:extLst>
          </p:cNvPr>
          <p:cNvSpPr/>
          <p:nvPr userDrawn="1"/>
        </p:nvSpPr>
        <p:spPr>
          <a:xfrm>
            <a:off x="-1" y="5149516"/>
            <a:ext cx="3048000" cy="1708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1186A630-E9D3-F345-A335-9A319836DCCC}"/>
              </a:ext>
            </a:extLst>
          </p:cNvPr>
          <p:cNvPicPr>
            <a:picLocks noChangeAspect="1"/>
          </p:cNvPicPr>
          <p:nvPr userDrawn="1"/>
        </p:nvPicPr>
        <p:blipFill>
          <a:blip r:embed="rId4"/>
          <a:stretch>
            <a:fillRect/>
          </a:stretch>
        </p:blipFill>
        <p:spPr>
          <a:xfrm>
            <a:off x="846033" y="5337823"/>
            <a:ext cx="1355933" cy="1355933"/>
          </a:xfrm>
          <a:prstGeom prst="rect">
            <a:avLst/>
          </a:prstGeom>
        </p:spPr>
      </p:pic>
    </p:spTree>
    <p:extLst>
      <p:ext uri="{BB962C8B-B14F-4D97-AF65-F5344CB8AC3E}">
        <p14:creationId xmlns:p14="http://schemas.microsoft.com/office/powerpoint/2010/main" val="2520661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8_Title Slide">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ACE34CFA-0E26-2244-AF89-955342AECDDA}"/>
              </a:ext>
            </a:extLst>
          </p:cNvPr>
          <p:cNvPicPr>
            <a:picLocks noChangeAspect="1"/>
          </p:cNvPicPr>
          <p:nvPr userDrawn="1"/>
        </p:nvPicPr>
        <p:blipFill>
          <a:blip r:embed="rId2"/>
          <a:stretch>
            <a:fillRect/>
          </a:stretch>
        </p:blipFill>
        <p:spPr>
          <a:xfrm>
            <a:off x="9679176" y="5692381"/>
            <a:ext cx="1957227" cy="622754"/>
          </a:xfrm>
          <a:prstGeom prst="rect">
            <a:avLst/>
          </a:prstGeom>
        </p:spPr>
      </p:pic>
      <p:sp>
        <p:nvSpPr>
          <p:cNvPr id="12" name="Rectangle 11">
            <a:extLst>
              <a:ext uri="{FF2B5EF4-FFF2-40B4-BE49-F238E27FC236}">
                <a16:creationId xmlns:a16="http://schemas.microsoft.com/office/drawing/2014/main" id="{7DD411F1-C936-A748-8630-EBE5E964A6D1}"/>
              </a:ext>
            </a:extLst>
          </p:cNvPr>
          <p:cNvSpPr/>
          <p:nvPr userDrawn="1"/>
        </p:nvSpPr>
        <p:spPr>
          <a:xfrm>
            <a:off x="0" y="-1"/>
            <a:ext cx="3047999"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3444C131-5720-204C-B2D2-EDFBFE680274}"/>
              </a:ext>
            </a:extLst>
          </p:cNvPr>
          <p:cNvPicPr>
            <a:picLocks noChangeAspect="1"/>
          </p:cNvPicPr>
          <p:nvPr userDrawn="1"/>
        </p:nvPicPr>
        <p:blipFill rotWithShape="1">
          <a:blip r:embed="rId3">
            <a:extLst>
              <a:ext uri="{28A0092B-C50C-407E-A947-70E740481C1C}">
                <a14:useLocalDpi xmlns:a14="http://schemas.microsoft.com/office/drawing/2010/main"/>
              </a:ext>
            </a:extLst>
          </a:blip>
          <a:srcRect/>
          <a:stretch/>
        </p:blipFill>
        <p:spPr>
          <a:xfrm>
            <a:off x="-2" y="0"/>
            <a:ext cx="3047999" cy="6858001"/>
          </a:xfrm>
          <a:prstGeom prst="rect">
            <a:avLst/>
          </a:prstGeom>
        </p:spPr>
      </p:pic>
      <p:sp>
        <p:nvSpPr>
          <p:cNvPr id="14" name="Rectangle 13">
            <a:extLst>
              <a:ext uri="{FF2B5EF4-FFF2-40B4-BE49-F238E27FC236}">
                <a16:creationId xmlns:a16="http://schemas.microsoft.com/office/drawing/2014/main" id="{199D327C-6AE3-1944-8E8B-FAC42E5152FF}"/>
              </a:ext>
            </a:extLst>
          </p:cNvPr>
          <p:cNvSpPr/>
          <p:nvPr userDrawn="1"/>
        </p:nvSpPr>
        <p:spPr>
          <a:xfrm>
            <a:off x="-1" y="5149516"/>
            <a:ext cx="3048000" cy="1708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61C9F08-2A37-E14A-B9D7-B1AE83BEFB27}"/>
              </a:ext>
            </a:extLst>
          </p:cNvPr>
          <p:cNvPicPr>
            <a:picLocks noChangeAspect="1"/>
          </p:cNvPicPr>
          <p:nvPr userDrawn="1"/>
        </p:nvPicPr>
        <p:blipFill>
          <a:blip r:embed="rId4"/>
          <a:stretch>
            <a:fillRect/>
          </a:stretch>
        </p:blipFill>
        <p:spPr>
          <a:xfrm>
            <a:off x="846033" y="5337823"/>
            <a:ext cx="1355933" cy="1355933"/>
          </a:xfrm>
          <a:prstGeom prst="rect">
            <a:avLst/>
          </a:prstGeom>
        </p:spPr>
      </p:pic>
      <p:pic>
        <p:nvPicPr>
          <p:cNvPr id="17" name="Picture 16">
            <a:extLst>
              <a:ext uri="{FF2B5EF4-FFF2-40B4-BE49-F238E27FC236}">
                <a16:creationId xmlns:a16="http://schemas.microsoft.com/office/drawing/2014/main" id="{74444F6B-D121-8D4F-A898-E5F645B22CDB}"/>
              </a:ext>
            </a:extLst>
          </p:cNvPr>
          <p:cNvPicPr>
            <a:picLocks noChangeAspect="1"/>
          </p:cNvPicPr>
          <p:nvPr userDrawn="1"/>
        </p:nvPicPr>
        <p:blipFill>
          <a:blip r:embed="rId5"/>
          <a:stretch>
            <a:fillRect/>
          </a:stretch>
        </p:blipFill>
        <p:spPr>
          <a:xfrm>
            <a:off x="9516512" y="5553876"/>
            <a:ext cx="2274435" cy="927136"/>
          </a:xfrm>
          <a:prstGeom prst="rect">
            <a:avLst/>
          </a:prstGeom>
        </p:spPr>
      </p:pic>
    </p:spTree>
    <p:extLst>
      <p:ext uri="{BB962C8B-B14F-4D97-AF65-F5344CB8AC3E}">
        <p14:creationId xmlns:p14="http://schemas.microsoft.com/office/powerpoint/2010/main" val="1414345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758905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169101-9DED-8D41-B087-D63EB5E473EF}"/>
              </a:ext>
            </a:extLst>
          </p:cNvPr>
          <p:cNvSpPr/>
          <p:nvPr userDrawn="1"/>
        </p:nvSpPr>
        <p:spPr>
          <a:xfrm>
            <a:off x="0" y="0"/>
            <a:ext cx="9144000" cy="6858000"/>
          </a:xfrm>
          <a:prstGeom prst="rect">
            <a:avLst/>
          </a:prstGeom>
          <a:solidFill>
            <a:srgbClr val="0033A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0C86AB1-9C0C-0942-BD61-D31DF049B5C5}"/>
              </a:ext>
            </a:extLst>
          </p:cNvPr>
          <p:cNvSpPr/>
          <p:nvPr userDrawn="1"/>
        </p:nvSpPr>
        <p:spPr>
          <a:xfrm>
            <a:off x="9144000" y="4"/>
            <a:ext cx="3048000" cy="6857996"/>
          </a:xfrm>
          <a:prstGeom prst="rect">
            <a:avLst/>
          </a:prstGeom>
          <a:solidFill>
            <a:srgbClr val="45BC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5070E21-4E6B-CC45-87D5-3D996ED3E107}"/>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9039225" y="3429000"/>
            <a:ext cx="3152775" cy="3429007"/>
          </a:xfrm>
          <a:prstGeom prst="rect">
            <a:avLst/>
          </a:prstGeom>
        </p:spPr>
      </p:pic>
    </p:spTree>
    <p:extLst>
      <p:ext uri="{BB962C8B-B14F-4D97-AF65-F5344CB8AC3E}">
        <p14:creationId xmlns:p14="http://schemas.microsoft.com/office/powerpoint/2010/main" val="1451953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4CB2D2A-2721-F449-959A-581314EF5F49}"/>
              </a:ext>
            </a:extLst>
          </p:cNvPr>
          <p:cNvSpPr/>
          <p:nvPr userDrawn="1"/>
        </p:nvSpPr>
        <p:spPr>
          <a:xfrm>
            <a:off x="6091818" y="-98854"/>
            <a:ext cx="6234852" cy="7068064"/>
          </a:xfrm>
          <a:prstGeom prst="rect">
            <a:avLst/>
          </a:prstGeom>
          <a:solidFill>
            <a:srgbClr val="45BC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2D61B3-3C79-854D-B7C7-857B9F45909C}"/>
              </a:ext>
            </a:extLst>
          </p:cNvPr>
          <p:cNvSpPr/>
          <p:nvPr userDrawn="1"/>
        </p:nvSpPr>
        <p:spPr>
          <a:xfrm>
            <a:off x="-4182" y="-98855"/>
            <a:ext cx="6100182" cy="7068065"/>
          </a:xfrm>
          <a:prstGeom prst="rect">
            <a:avLst/>
          </a:prstGeom>
          <a:solidFill>
            <a:srgbClr val="0033A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1591A77D-B70B-3346-A8EC-7FA7EB109EAC}"/>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6091818" y="5214544"/>
            <a:ext cx="6234852" cy="1754666"/>
          </a:xfrm>
          <a:prstGeom prst="rect">
            <a:avLst/>
          </a:prstGeom>
        </p:spPr>
      </p:pic>
    </p:spTree>
    <p:extLst>
      <p:ext uri="{BB962C8B-B14F-4D97-AF65-F5344CB8AC3E}">
        <p14:creationId xmlns:p14="http://schemas.microsoft.com/office/powerpoint/2010/main" val="3836487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16F46BE-2810-D64E-B730-14EEE6BA4CBF}"/>
              </a:ext>
            </a:extLst>
          </p:cNvPr>
          <p:cNvSpPr/>
          <p:nvPr userDrawn="1"/>
        </p:nvSpPr>
        <p:spPr>
          <a:xfrm>
            <a:off x="9144001" y="-98855"/>
            <a:ext cx="3212755" cy="710513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5FCB6CEA-5004-364C-84AC-6F43506F75FC}"/>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9144001" y="5177473"/>
            <a:ext cx="3246920" cy="1828807"/>
          </a:xfrm>
          <a:prstGeom prst="rect">
            <a:avLst/>
          </a:prstGeom>
        </p:spPr>
      </p:pic>
    </p:spTree>
    <p:extLst>
      <p:ext uri="{BB962C8B-B14F-4D97-AF65-F5344CB8AC3E}">
        <p14:creationId xmlns:p14="http://schemas.microsoft.com/office/powerpoint/2010/main" val="787609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4CB2D2A-2721-F449-959A-581314EF5F49}"/>
              </a:ext>
            </a:extLst>
          </p:cNvPr>
          <p:cNvSpPr/>
          <p:nvPr userDrawn="1"/>
        </p:nvSpPr>
        <p:spPr>
          <a:xfrm>
            <a:off x="6091811" y="-98853"/>
            <a:ext cx="6227875" cy="7068064"/>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4355E94-E683-D24C-B7C2-F6353A902D59}"/>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6091819" y="5189840"/>
            <a:ext cx="6234852" cy="1754666"/>
          </a:xfrm>
          <a:prstGeom prst="rect">
            <a:avLst/>
          </a:prstGeom>
        </p:spPr>
      </p:pic>
    </p:spTree>
    <p:extLst>
      <p:ext uri="{BB962C8B-B14F-4D97-AF65-F5344CB8AC3E}">
        <p14:creationId xmlns:p14="http://schemas.microsoft.com/office/powerpoint/2010/main" val="3315295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8A9819-C014-1D42-874F-3BCBED53895D}"/>
              </a:ext>
            </a:extLst>
          </p:cNvPr>
          <p:cNvSpPr/>
          <p:nvPr userDrawn="1"/>
        </p:nvSpPr>
        <p:spPr>
          <a:xfrm>
            <a:off x="9143998" y="-98854"/>
            <a:ext cx="3163332" cy="7068065"/>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163B695D-0DBE-A245-AB71-70A1762AFE8C}"/>
              </a:ext>
            </a:extLst>
          </p:cNvPr>
          <p:cNvSpPr/>
          <p:nvPr userDrawn="1"/>
        </p:nvSpPr>
        <p:spPr>
          <a:xfrm>
            <a:off x="-86497" y="-98854"/>
            <a:ext cx="9230496" cy="7068065"/>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4296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8A9819-C014-1D42-874F-3BCBED53895D}"/>
              </a:ext>
            </a:extLst>
          </p:cNvPr>
          <p:cNvSpPr/>
          <p:nvPr userDrawn="1"/>
        </p:nvSpPr>
        <p:spPr>
          <a:xfrm>
            <a:off x="9143998" y="-86497"/>
            <a:ext cx="3163332" cy="7030993"/>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19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8A9819-C014-1D42-874F-3BCBED53895D}"/>
              </a:ext>
            </a:extLst>
          </p:cNvPr>
          <p:cNvSpPr/>
          <p:nvPr userDrawn="1"/>
        </p:nvSpPr>
        <p:spPr>
          <a:xfrm>
            <a:off x="-98854" y="-98854"/>
            <a:ext cx="3146855" cy="7092778"/>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163B695D-0DBE-A245-AB71-70A1762AFE8C}"/>
              </a:ext>
            </a:extLst>
          </p:cNvPr>
          <p:cNvSpPr/>
          <p:nvPr userDrawn="1"/>
        </p:nvSpPr>
        <p:spPr>
          <a:xfrm>
            <a:off x="3048000" y="-98854"/>
            <a:ext cx="9259329" cy="7092778"/>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33191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8A9819-C014-1D42-874F-3BCBED53895D}"/>
              </a:ext>
            </a:extLst>
          </p:cNvPr>
          <p:cNvSpPr/>
          <p:nvPr userDrawn="1"/>
        </p:nvSpPr>
        <p:spPr>
          <a:xfrm>
            <a:off x="-123568" y="-86497"/>
            <a:ext cx="3171569" cy="7043351"/>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1303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7E7A281-F087-7148-A4A6-B444B2405301}"/>
              </a:ext>
            </a:extLst>
          </p:cNvPr>
          <p:cNvSpPr/>
          <p:nvPr userDrawn="1"/>
        </p:nvSpPr>
        <p:spPr>
          <a:xfrm>
            <a:off x="3048001" y="-98856"/>
            <a:ext cx="9284042" cy="7043350"/>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F1E27282-8488-5540-813D-3A38CD29562C}"/>
              </a:ext>
            </a:extLst>
          </p:cNvPr>
          <p:cNvSpPr/>
          <p:nvPr userDrawn="1"/>
        </p:nvSpPr>
        <p:spPr>
          <a:xfrm>
            <a:off x="-86497" y="-98855"/>
            <a:ext cx="3134498" cy="704335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06E0D8D7-C6BA-EA45-820B-7576BD689406}"/>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86497" y="993181"/>
            <a:ext cx="3134498" cy="5951316"/>
          </a:xfrm>
          <a:prstGeom prst="rect">
            <a:avLst/>
          </a:prstGeom>
        </p:spPr>
      </p:pic>
    </p:spTree>
    <p:extLst>
      <p:ext uri="{BB962C8B-B14F-4D97-AF65-F5344CB8AC3E}">
        <p14:creationId xmlns:p14="http://schemas.microsoft.com/office/powerpoint/2010/main" val="33344992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7E7A281-F087-7148-A4A6-B444B2405301}"/>
              </a:ext>
            </a:extLst>
          </p:cNvPr>
          <p:cNvSpPr/>
          <p:nvPr userDrawn="1"/>
        </p:nvSpPr>
        <p:spPr>
          <a:xfrm>
            <a:off x="1558976" y="-86497"/>
            <a:ext cx="10748353" cy="7043351"/>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7D1F0329-4739-3541-9F14-CC89D7466D98}"/>
              </a:ext>
            </a:extLst>
          </p:cNvPr>
          <p:cNvSpPr/>
          <p:nvPr userDrawn="1"/>
        </p:nvSpPr>
        <p:spPr>
          <a:xfrm>
            <a:off x="-86497" y="-86497"/>
            <a:ext cx="1645474" cy="7043351"/>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B4FC7A6-2B1D-ED42-81C0-0CD449ADE984}"/>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32177" y="1037967"/>
            <a:ext cx="1591154" cy="5906530"/>
          </a:xfrm>
          <a:prstGeom prst="rect">
            <a:avLst/>
          </a:prstGeom>
        </p:spPr>
      </p:pic>
    </p:spTree>
    <p:extLst>
      <p:ext uri="{BB962C8B-B14F-4D97-AF65-F5344CB8AC3E}">
        <p14:creationId xmlns:p14="http://schemas.microsoft.com/office/powerpoint/2010/main" val="29143371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BA9DA06-6548-2645-8FF2-9B86D91FD4B3}"/>
              </a:ext>
            </a:extLst>
          </p:cNvPr>
          <p:cNvSpPr/>
          <p:nvPr userDrawn="1"/>
        </p:nvSpPr>
        <p:spPr>
          <a:xfrm>
            <a:off x="-123568" y="-86497"/>
            <a:ext cx="3171567" cy="7043351"/>
          </a:xfrm>
          <a:prstGeom prst="rect">
            <a:avLst/>
          </a:prstGeom>
          <a:solidFill>
            <a:srgbClr val="45BC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B9E41F1-E2A0-4148-9B62-87164DF9B464}"/>
              </a:ext>
            </a:extLst>
          </p:cNvPr>
          <p:cNvPicPr>
            <a:picLocks noChangeAspect="1"/>
          </p:cNvPicPr>
          <p:nvPr userDrawn="1"/>
        </p:nvPicPr>
        <p:blipFill rotWithShape="1">
          <a:blip r:embed="rId2">
            <a:extLst>
              <a:ext uri="{28A0092B-C50C-407E-A947-70E740481C1C}">
                <a14:useLocalDpi xmlns:a14="http://schemas.microsoft.com/office/drawing/2010/main"/>
              </a:ext>
            </a:extLst>
          </a:blip>
          <a:srcRect t="-20431"/>
          <a:stretch/>
        </p:blipFill>
        <p:spPr>
          <a:xfrm>
            <a:off x="-123568" y="37070"/>
            <a:ext cx="3171567" cy="6944497"/>
          </a:xfrm>
          <a:prstGeom prst="rect">
            <a:avLst/>
          </a:prstGeom>
        </p:spPr>
      </p:pic>
    </p:spTree>
    <p:extLst>
      <p:ext uri="{BB962C8B-B14F-4D97-AF65-F5344CB8AC3E}">
        <p14:creationId xmlns:p14="http://schemas.microsoft.com/office/powerpoint/2010/main" val="27366762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33E5AF5-0416-4744-86CE-6839EDDB5683}"/>
              </a:ext>
            </a:extLst>
          </p:cNvPr>
          <p:cNvSpPr/>
          <p:nvPr userDrawn="1"/>
        </p:nvSpPr>
        <p:spPr>
          <a:xfrm>
            <a:off x="-123568" y="-86497"/>
            <a:ext cx="1682545" cy="7055708"/>
          </a:xfrm>
          <a:prstGeom prst="rect">
            <a:avLst/>
          </a:prstGeom>
          <a:solidFill>
            <a:srgbClr val="45BC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7CF1F15-3921-454B-BA37-61D1AE9611C7}"/>
              </a:ext>
            </a:extLst>
          </p:cNvPr>
          <p:cNvPicPr>
            <a:picLocks noChangeAspect="1"/>
          </p:cNvPicPr>
          <p:nvPr userDrawn="1"/>
        </p:nvPicPr>
        <p:blipFill rotWithShape="1">
          <a:blip r:embed="rId2">
            <a:extLst>
              <a:ext uri="{28A0092B-C50C-407E-A947-70E740481C1C}">
                <a14:useLocalDpi xmlns:a14="http://schemas.microsoft.com/office/drawing/2010/main"/>
              </a:ext>
            </a:extLst>
          </a:blip>
          <a:srcRect l="52381" t="-21798" r="35441" b="52404"/>
          <a:stretch/>
        </p:blipFill>
        <p:spPr>
          <a:xfrm>
            <a:off x="-123568" y="-432376"/>
            <a:ext cx="1682545" cy="7401588"/>
          </a:xfrm>
          <a:prstGeom prst="rect">
            <a:avLst/>
          </a:prstGeom>
        </p:spPr>
      </p:pic>
    </p:spTree>
    <p:extLst>
      <p:ext uri="{BB962C8B-B14F-4D97-AF65-F5344CB8AC3E}">
        <p14:creationId xmlns:p14="http://schemas.microsoft.com/office/powerpoint/2010/main" val="3917304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1C7EFA5-3113-E540-8EF9-EA106C0AA90D}"/>
              </a:ext>
            </a:extLst>
          </p:cNvPr>
          <p:cNvSpPr/>
          <p:nvPr userDrawn="1"/>
        </p:nvSpPr>
        <p:spPr>
          <a:xfrm>
            <a:off x="-98854" y="-86497"/>
            <a:ext cx="3146853" cy="7068065"/>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B1178C54-B5B7-1A47-BBC3-9D674FF7FE67}"/>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98855" y="1006795"/>
            <a:ext cx="3146853" cy="5974774"/>
          </a:xfrm>
          <a:prstGeom prst="rect">
            <a:avLst/>
          </a:prstGeom>
        </p:spPr>
      </p:pic>
    </p:spTree>
    <p:extLst>
      <p:ext uri="{BB962C8B-B14F-4D97-AF65-F5344CB8AC3E}">
        <p14:creationId xmlns:p14="http://schemas.microsoft.com/office/powerpoint/2010/main" val="16007589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5_Two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33E5AF5-0416-4744-86CE-6839EDDB5683}"/>
              </a:ext>
            </a:extLst>
          </p:cNvPr>
          <p:cNvSpPr/>
          <p:nvPr userDrawn="1"/>
        </p:nvSpPr>
        <p:spPr>
          <a:xfrm>
            <a:off x="-86496" y="-98854"/>
            <a:ext cx="1645474" cy="7068065"/>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E1AFD30-FE01-4244-A3EB-9CC703CD2E20}"/>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86496" y="861038"/>
            <a:ext cx="1645474" cy="6108173"/>
          </a:xfrm>
          <a:prstGeom prst="rect">
            <a:avLst/>
          </a:prstGeom>
        </p:spPr>
      </p:pic>
    </p:spTree>
    <p:extLst>
      <p:ext uri="{BB962C8B-B14F-4D97-AF65-F5344CB8AC3E}">
        <p14:creationId xmlns:p14="http://schemas.microsoft.com/office/powerpoint/2010/main" val="21379338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6C5EAA0-869C-814B-A87C-8EBAE5561EA7}"/>
              </a:ext>
            </a:extLst>
          </p:cNvPr>
          <p:cNvSpPr/>
          <p:nvPr userDrawn="1"/>
        </p:nvSpPr>
        <p:spPr>
          <a:xfrm>
            <a:off x="5575300" y="-86496"/>
            <a:ext cx="6732030" cy="3513240"/>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97A7AC03-47B0-C040-9D0F-4977164FA4F5}"/>
              </a:ext>
            </a:extLst>
          </p:cNvPr>
          <p:cNvSpPr/>
          <p:nvPr userDrawn="1"/>
        </p:nvSpPr>
        <p:spPr>
          <a:xfrm>
            <a:off x="9143994" y="3429003"/>
            <a:ext cx="3163336" cy="3552565"/>
          </a:xfrm>
          <a:prstGeom prst="rect">
            <a:avLst/>
          </a:prstGeom>
          <a:solidFill>
            <a:srgbClr val="45BC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E3EADE-8504-1D4A-AF6A-56077BC16C42}"/>
              </a:ext>
            </a:extLst>
          </p:cNvPr>
          <p:cNvSpPr/>
          <p:nvPr userDrawn="1"/>
        </p:nvSpPr>
        <p:spPr>
          <a:xfrm>
            <a:off x="-98854" y="-86497"/>
            <a:ext cx="6194854" cy="7068065"/>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EF0144EC-1A14-894C-95FB-BD2B4A1E73F4}"/>
              </a:ext>
            </a:extLst>
          </p:cNvPr>
          <p:cNvSpPr txBox="1"/>
          <p:nvPr userDrawn="1"/>
        </p:nvSpPr>
        <p:spPr>
          <a:xfrm>
            <a:off x="13944600" y="2609850"/>
            <a:ext cx="184731" cy="369332"/>
          </a:xfrm>
          <a:prstGeom prst="rect">
            <a:avLst/>
          </a:prstGeom>
          <a:noFill/>
        </p:spPr>
        <p:txBody>
          <a:bodyPr wrap="none" rtlCol="0">
            <a:spAutoFit/>
          </a:bodyPr>
          <a:lstStyle/>
          <a:p>
            <a:endParaRPr lang="en-US"/>
          </a:p>
        </p:txBody>
      </p:sp>
      <p:pic>
        <p:nvPicPr>
          <p:cNvPr id="8" name="Picture 7">
            <a:extLst>
              <a:ext uri="{FF2B5EF4-FFF2-40B4-BE49-F238E27FC236}">
                <a16:creationId xmlns:a16="http://schemas.microsoft.com/office/drawing/2014/main" id="{E8C24A0F-C660-CE43-8F6F-350CEE8AE35F}"/>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9143994" y="3420464"/>
            <a:ext cx="3163336" cy="3561104"/>
          </a:xfrm>
          <a:prstGeom prst="rect">
            <a:avLst/>
          </a:prstGeom>
        </p:spPr>
      </p:pic>
    </p:spTree>
    <p:extLst>
      <p:ext uri="{BB962C8B-B14F-4D97-AF65-F5344CB8AC3E}">
        <p14:creationId xmlns:p14="http://schemas.microsoft.com/office/powerpoint/2010/main" val="26568662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8E3EADE-8504-1D4A-AF6A-56077BC16C42}"/>
              </a:ext>
            </a:extLst>
          </p:cNvPr>
          <p:cNvSpPr/>
          <p:nvPr userDrawn="1"/>
        </p:nvSpPr>
        <p:spPr>
          <a:xfrm>
            <a:off x="-111211" y="-98854"/>
            <a:ext cx="6207211" cy="7092777"/>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EF0144EC-1A14-894C-95FB-BD2B4A1E73F4}"/>
              </a:ext>
            </a:extLst>
          </p:cNvPr>
          <p:cNvSpPr txBox="1"/>
          <p:nvPr userDrawn="1"/>
        </p:nvSpPr>
        <p:spPr>
          <a:xfrm>
            <a:off x="13944600" y="2609850"/>
            <a:ext cx="184731" cy="369332"/>
          </a:xfrm>
          <a:prstGeom prst="rect">
            <a:avLst/>
          </a:prstGeom>
          <a:noFill/>
        </p:spPr>
        <p:txBody>
          <a:bodyPr wrap="none" rtlCol="0">
            <a:spAutoFit/>
          </a:bodyPr>
          <a:lstStyle/>
          <a:p>
            <a:endParaRPr lang="en-US"/>
          </a:p>
        </p:txBody>
      </p:sp>
      <p:sp>
        <p:nvSpPr>
          <p:cNvPr id="15" name="Rectangle 14">
            <a:extLst>
              <a:ext uri="{FF2B5EF4-FFF2-40B4-BE49-F238E27FC236}">
                <a16:creationId xmlns:a16="http://schemas.microsoft.com/office/drawing/2014/main" id="{D38C26E2-3A4B-A246-A8C4-1CC45C312F9E}"/>
              </a:ext>
            </a:extLst>
          </p:cNvPr>
          <p:cNvSpPr/>
          <p:nvPr userDrawn="1"/>
        </p:nvSpPr>
        <p:spPr>
          <a:xfrm>
            <a:off x="9143994" y="3429003"/>
            <a:ext cx="3163336" cy="3564920"/>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E244B49-9FE7-CD4B-A132-181F1C6B1F57}"/>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9143993" y="3428998"/>
            <a:ext cx="3168827" cy="3564926"/>
          </a:xfrm>
          <a:prstGeom prst="rect">
            <a:avLst/>
          </a:prstGeom>
        </p:spPr>
      </p:pic>
    </p:spTree>
    <p:extLst>
      <p:ext uri="{BB962C8B-B14F-4D97-AF65-F5344CB8AC3E}">
        <p14:creationId xmlns:p14="http://schemas.microsoft.com/office/powerpoint/2010/main" val="7315680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34894E5-76DB-5240-91C1-F2C1F9A81852}"/>
              </a:ext>
            </a:extLst>
          </p:cNvPr>
          <p:cNvSpPr/>
          <p:nvPr userDrawn="1"/>
        </p:nvSpPr>
        <p:spPr>
          <a:xfrm>
            <a:off x="-111211" y="-98854"/>
            <a:ext cx="6198838" cy="7080422"/>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99388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1270CE-FFD3-CE41-9FAA-7867F77958BD}"/>
              </a:ext>
            </a:extLst>
          </p:cNvPr>
          <p:cNvSpPr/>
          <p:nvPr userDrawn="1"/>
        </p:nvSpPr>
        <p:spPr>
          <a:xfrm>
            <a:off x="6096000" y="-210066"/>
            <a:ext cx="6194854" cy="7203988"/>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34894E5-76DB-5240-91C1-F2C1F9A81852}"/>
              </a:ext>
            </a:extLst>
          </p:cNvPr>
          <p:cNvSpPr/>
          <p:nvPr userDrawn="1"/>
        </p:nvSpPr>
        <p:spPr>
          <a:xfrm>
            <a:off x="-98854" y="-210066"/>
            <a:ext cx="6194854" cy="7203989"/>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94994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34894E5-76DB-5240-91C1-F2C1F9A81852}"/>
              </a:ext>
            </a:extLst>
          </p:cNvPr>
          <p:cNvSpPr/>
          <p:nvPr userDrawn="1"/>
        </p:nvSpPr>
        <p:spPr>
          <a:xfrm>
            <a:off x="-135924" y="-210065"/>
            <a:ext cx="6231924" cy="7241060"/>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50091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6_Blank">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34894E5-76DB-5240-91C1-F2C1F9A81852}"/>
              </a:ext>
            </a:extLst>
          </p:cNvPr>
          <p:cNvSpPr/>
          <p:nvPr userDrawn="1"/>
        </p:nvSpPr>
        <p:spPr>
          <a:xfrm>
            <a:off x="-123568" y="-111211"/>
            <a:ext cx="6219568" cy="7129849"/>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98822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34894E5-76DB-5240-91C1-F2C1F9A81852}"/>
              </a:ext>
            </a:extLst>
          </p:cNvPr>
          <p:cNvSpPr/>
          <p:nvPr userDrawn="1"/>
        </p:nvSpPr>
        <p:spPr>
          <a:xfrm>
            <a:off x="0" y="1"/>
            <a:ext cx="12192000" cy="6858000"/>
          </a:xfrm>
          <a:prstGeom prst="rect">
            <a:avLst/>
          </a:prstGeom>
          <a:solidFill>
            <a:srgbClr val="0033A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37448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34894E5-76DB-5240-91C1-F2C1F9A81852}"/>
              </a:ext>
            </a:extLst>
          </p:cNvPr>
          <p:cNvSpPr/>
          <p:nvPr userDrawn="1"/>
        </p:nvSpPr>
        <p:spPr>
          <a:xfrm>
            <a:off x="0" y="1"/>
            <a:ext cx="12192000" cy="6858000"/>
          </a:xfrm>
          <a:prstGeom prst="rect">
            <a:avLst/>
          </a:prstGeom>
          <a:solidFill>
            <a:srgbClr val="0E19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3422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5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17874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8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Placeholder 1">
            <a:extLst>
              <a:ext uri="{FF2B5EF4-FFF2-40B4-BE49-F238E27FC236}">
                <a16:creationId xmlns:a16="http://schemas.microsoft.com/office/drawing/2014/main" id="{EF4BDDFF-07D1-17C1-49E7-D7ADABE8363A}"/>
              </a:ext>
            </a:extLst>
          </p:cNvPr>
          <p:cNvSpPr>
            <a:spLocks noGrp="1"/>
          </p:cNvSpPr>
          <p:nvPr>
            <p:ph type="title"/>
          </p:nvPr>
        </p:nvSpPr>
        <p:spPr>
          <a:xfrm>
            <a:off x="508262" y="807276"/>
            <a:ext cx="7928728" cy="535531"/>
          </a:xfrm>
          <a:prstGeom prst="rect">
            <a:avLst/>
          </a:prstGeom>
        </p:spPr>
        <p:txBody>
          <a:bodyPr vert="horz" lIns="91440" tIns="45720" rIns="91440" bIns="45720" rtlCol="0" anchor="ctr">
            <a:spAutoFit/>
          </a:bodyPr>
          <a:lstStyle>
            <a:lvl1pPr>
              <a:defRPr>
                <a:solidFill>
                  <a:schemeClr val="bg1"/>
                </a:solidFill>
              </a:defRPr>
            </a:lvl1pPr>
          </a:lstStyle>
          <a:p>
            <a:r>
              <a:rPr lang="en-US"/>
              <a:t>Click to edit Master title style</a:t>
            </a:r>
          </a:p>
        </p:txBody>
      </p:sp>
      <p:sp>
        <p:nvSpPr>
          <p:cNvPr id="2" name="Rectangle 1">
            <a:extLst>
              <a:ext uri="{FF2B5EF4-FFF2-40B4-BE49-F238E27FC236}">
                <a16:creationId xmlns:a16="http://schemas.microsoft.com/office/drawing/2014/main" id="{CA669F67-1EAF-1C22-F5CC-FC307479E74A}"/>
              </a:ext>
            </a:extLst>
          </p:cNvPr>
          <p:cNvSpPr/>
          <p:nvPr userDrawn="1"/>
        </p:nvSpPr>
        <p:spPr>
          <a:xfrm>
            <a:off x="0" y="0"/>
            <a:ext cx="137160" cy="6858000"/>
          </a:xfrm>
          <a:prstGeom prst="rect">
            <a:avLst/>
          </a:prstGeom>
          <a:solidFill>
            <a:schemeClr val="accent4"/>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ack and white logo&#10;&#10;AI-generated content may be incorrect.">
            <a:extLst>
              <a:ext uri="{FF2B5EF4-FFF2-40B4-BE49-F238E27FC236}">
                <a16:creationId xmlns:a16="http://schemas.microsoft.com/office/drawing/2014/main" id="{78BEDCD5-CC18-1CB8-17E9-9F40CDF66496}"/>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5" y="6044651"/>
            <a:ext cx="748063" cy="575847"/>
          </a:xfrm>
          <a:prstGeom prst="rect">
            <a:avLst/>
          </a:prstGeom>
        </p:spPr>
      </p:pic>
    </p:spTree>
    <p:extLst>
      <p:ext uri="{BB962C8B-B14F-4D97-AF65-F5344CB8AC3E}">
        <p14:creationId xmlns:p14="http://schemas.microsoft.com/office/powerpoint/2010/main" val="31634717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9_Title Slide">
    <p:bg>
      <p:bgPr>
        <a:gradFill>
          <a:gsLst>
            <a:gs pos="54000">
              <a:srgbClr val="0E1941"/>
            </a:gs>
            <a:gs pos="50000">
              <a:schemeClr val="tx1"/>
            </a:gs>
          </a:gsLst>
          <a:path path="circle">
            <a:fillToRect l="100000" t="100000"/>
          </a:path>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7C69ED-F9F7-B3B2-7FF8-C82D5DF36787}"/>
              </a:ext>
            </a:extLst>
          </p:cNvPr>
          <p:cNvSpPr/>
          <p:nvPr userDrawn="1"/>
        </p:nvSpPr>
        <p:spPr>
          <a:xfrm flipH="1">
            <a:off x="0" y="0"/>
            <a:ext cx="12192000" cy="6858000"/>
          </a:xfrm>
          <a:prstGeom prst="rect">
            <a:avLst/>
          </a:prstGeom>
          <a:gradFill flip="none" rotWithShape="1">
            <a:gsLst>
              <a:gs pos="75000">
                <a:schemeClr val="tx2"/>
              </a:gs>
              <a:gs pos="0">
                <a:schemeClr val="accent1"/>
              </a:gs>
            </a:gsLst>
            <a:path path="circle">
              <a:fillToRect t="100000" r="100000"/>
            </a:path>
            <a:tileRect l="-100000" b="-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4609196"/>
      </p:ext>
    </p:extLst>
  </p:cSld>
  <p:clrMapOvr>
    <a:masterClrMapping/>
  </p:clrMapOvr>
  <mc:AlternateContent xmlns:mc="http://schemas.openxmlformats.org/markup-compatibility/2006" xmlns:p14="http://schemas.microsoft.com/office/powerpoint/2010/main">
    <mc:Choice Requires="p14">
      <p:transition spd="slow" p14:dur="1050">
        <p:push/>
      </p:transition>
    </mc:Choice>
    <mc:Fallback xmlns="">
      <p:transition spd="slow">
        <p:push/>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5_Title Slide">
    <p:bg>
      <p:bgPr>
        <a:gradFill>
          <a:gsLst>
            <a:gs pos="0">
              <a:srgbClr val="0E1941"/>
            </a:gs>
            <a:gs pos="74000">
              <a:schemeClr val="tx1"/>
            </a:gs>
          </a:gsLst>
          <a:path path="circle">
            <a:fillToRect l="100000" t="100000"/>
          </a:path>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7C69ED-F9F7-B3B2-7FF8-C82D5DF36787}"/>
              </a:ext>
            </a:extLst>
          </p:cNvPr>
          <p:cNvSpPr/>
          <p:nvPr userDrawn="1"/>
        </p:nvSpPr>
        <p:spPr>
          <a:xfrm flipH="1">
            <a:off x="0" y="0"/>
            <a:ext cx="12192000" cy="6858000"/>
          </a:xfrm>
          <a:prstGeom prst="rect">
            <a:avLst/>
          </a:prstGeom>
          <a:gradFill flip="none" rotWithShape="1">
            <a:gsLst>
              <a:gs pos="75000">
                <a:schemeClr val="accent1"/>
              </a:gs>
              <a:gs pos="0">
                <a:schemeClr val="tx2"/>
              </a:gs>
            </a:gsLst>
            <a:path path="circle">
              <a:fillToRect t="100000" r="100000"/>
            </a:path>
            <a:tileRect l="-100000" b="-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3127628"/>
      </p:ext>
    </p:extLst>
  </p:cSld>
  <p:clrMapOvr>
    <a:masterClrMapping/>
  </p:clrMapOvr>
  <mc:AlternateContent xmlns:mc="http://schemas.openxmlformats.org/markup-compatibility/2006" xmlns:p14="http://schemas.microsoft.com/office/powerpoint/2010/main">
    <mc:Choice Requires="p14">
      <p:transition spd="slow" p14:dur="1050">
        <p:push/>
      </p:transition>
    </mc:Choice>
    <mc:Fallback xmlns="">
      <p:transition spd="slow">
        <p:push/>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6_Title Slide">
    <p:bg>
      <p:bgPr>
        <a:gradFill>
          <a:gsLst>
            <a:gs pos="0">
              <a:schemeClr val="accent4"/>
            </a:gs>
            <a:gs pos="75000">
              <a:schemeClr val="accent1"/>
            </a:gs>
          </a:gsLst>
          <a:path path="circle">
            <a:fillToRect l="100000" t="100000"/>
          </a:path>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7C69ED-F9F7-B3B2-7FF8-C82D5DF36787}"/>
              </a:ext>
            </a:extLst>
          </p:cNvPr>
          <p:cNvSpPr/>
          <p:nvPr userDrawn="1"/>
        </p:nvSpPr>
        <p:spPr>
          <a:xfrm flipH="1">
            <a:off x="0" y="0"/>
            <a:ext cx="12192000" cy="6858000"/>
          </a:xfrm>
          <a:prstGeom prst="rect">
            <a:avLst/>
          </a:prstGeom>
          <a:gradFill flip="none" rotWithShape="1">
            <a:gsLst>
              <a:gs pos="72000">
                <a:schemeClr val="tx2"/>
              </a:gs>
              <a:gs pos="0">
                <a:schemeClr val="accent4"/>
              </a:gs>
            </a:gsLst>
            <a:path path="circle">
              <a:fillToRect t="100000" r="100000"/>
            </a:path>
            <a:tileRect l="-100000" b="-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2582296"/>
      </p:ext>
    </p:extLst>
  </p:cSld>
  <p:clrMapOvr>
    <a:masterClrMapping/>
  </p:clrMapOvr>
  <mc:AlternateContent xmlns:mc="http://schemas.openxmlformats.org/markup-compatibility/2006" xmlns:p14="http://schemas.microsoft.com/office/powerpoint/2010/main">
    <mc:Choice Requires="p14">
      <p:transition spd="slow" p14:dur="1050">
        <p:push/>
      </p:transition>
    </mc:Choice>
    <mc:Fallback xmlns="">
      <p:transition spd="slow">
        <p:push/>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01B734-1E00-E048-946D-1760A699B326}"/>
              </a:ext>
            </a:extLst>
          </p:cNvPr>
          <p:cNvSpPr/>
          <p:nvPr userDrawn="1"/>
        </p:nvSpPr>
        <p:spPr>
          <a:xfrm>
            <a:off x="-29819" y="-59635"/>
            <a:ext cx="12274828" cy="69375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92900597-5B8A-314F-9D24-C3FCF229CE47}"/>
              </a:ext>
            </a:extLst>
          </p:cNvPr>
          <p:cNvPicPr>
            <a:picLocks noChangeAspect="1"/>
          </p:cNvPicPr>
          <p:nvPr userDrawn="1"/>
        </p:nvPicPr>
        <p:blipFill>
          <a:blip r:embed="rId2"/>
          <a:stretch>
            <a:fillRect/>
          </a:stretch>
        </p:blipFill>
        <p:spPr>
          <a:xfrm>
            <a:off x="9679176" y="5692381"/>
            <a:ext cx="1957227" cy="622754"/>
          </a:xfrm>
          <a:prstGeom prst="rect">
            <a:avLst/>
          </a:prstGeom>
        </p:spPr>
      </p:pic>
      <p:sp>
        <p:nvSpPr>
          <p:cNvPr id="11" name="Rectangle 10">
            <a:extLst>
              <a:ext uri="{FF2B5EF4-FFF2-40B4-BE49-F238E27FC236}">
                <a16:creationId xmlns:a16="http://schemas.microsoft.com/office/drawing/2014/main" id="{C37D6B86-F00F-5143-9140-47F2B7F82ACA}"/>
              </a:ext>
            </a:extLst>
          </p:cNvPr>
          <p:cNvSpPr/>
          <p:nvPr userDrawn="1"/>
        </p:nvSpPr>
        <p:spPr>
          <a:xfrm>
            <a:off x="-29818" y="-59635"/>
            <a:ext cx="3077818" cy="691763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BFAEC64-2EC3-8C44-9C75-AEEE39F74910}"/>
              </a:ext>
            </a:extLst>
          </p:cNvPr>
          <p:cNvPicPr>
            <a:picLocks noChangeAspect="1"/>
          </p:cNvPicPr>
          <p:nvPr userDrawn="1"/>
        </p:nvPicPr>
        <p:blipFill rotWithShape="1">
          <a:blip r:embed="rId3">
            <a:extLst>
              <a:ext uri="{28A0092B-C50C-407E-A947-70E740481C1C}">
                <a14:useLocalDpi xmlns:a14="http://schemas.microsoft.com/office/drawing/2010/main"/>
              </a:ext>
            </a:extLst>
          </a:blip>
          <a:srcRect/>
          <a:stretch/>
        </p:blipFill>
        <p:spPr>
          <a:xfrm>
            <a:off x="-14910" y="-79513"/>
            <a:ext cx="3047999" cy="6858001"/>
          </a:xfrm>
          <a:prstGeom prst="rect">
            <a:avLst/>
          </a:prstGeom>
        </p:spPr>
      </p:pic>
      <p:sp>
        <p:nvSpPr>
          <p:cNvPr id="13" name="Rectangle 12">
            <a:extLst>
              <a:ext uri="{FF2B5EF4-FFF2-40B4-BE49-F238E27FC236}">
                <a16:creationId xmlns:a16="http://schemas.microsoft.com/office/drawing/2014/main" id="{EE074773-949B-D441-8D14-489A5FC1CC2B}"/>
              </a:ext>
            </a:extLst>
          </p:cNvPr>
          <p:cNvSpPr/>
          <p:nvPr userDrawn="1"/>
        </p:nvSpPr>
        <p:spPr>
          <a:xfrm>
            <a:off x="-29819" y="5149516"/>
            <a:ext cx="3077818" cy="172836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690494F-147E-E742-BDEA-07CEA780BC4E}"/>
              </a:ext>
            </a:extLst>
          </p:cNvPr>
          <p:cNvPicPr>
            <a:picLocks noChangeAspect="1"/>
          </p:cNvPicPr>
          <p:nvPr userDrawn="1"/>
        </p:nvPicPr>
        <p:blipFill>
          <a:blip r:embed="rId4"/>
          <a:stretch>
            <a:fillRect/>
          </a:stretch>
        </p:blipFill>
        <p:spPr>
          <a:xfrm>
            <a:off x="846033" y="5337823"/>
            <a:ext cx="1355933" cy="1355933"/>
          </a:xfrm>
          <a:prstGeom prst="rect">
            <a:avLst/>
          </a:prstGeom>
        </p:spPr>
      </p:pic>
    </p:spTree>
    <p:extLst>
      <p:ext uri="{BB962C8B-B14F-4D97-AF65-F5344CB8AC3E}">
        <p14:creationId xmlns:p14="http://schemas.microsoft.com/office/powerpoint/2010/main" val="20373588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0_Title Slid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E51EA24-1964-3244-985D-27084174727A}"/>
              </a:ext>
            </a:extLst>
          </p:cNvPr>
          <p:cNvSpPr/>
          <p:nvPr userDrawn="1"/>
        </p:nvSpPr>
        <p:spPr>
          <a:xfrm>
            <a:off x="-9939" y="-79513"/>
            <a:ext cx="12274826" cy="695739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CD4CBC7D-613C-9A4C-B9F7-23844D0AE346}"/>
              </a:ext>
            </a:extLst>
          </p:cNvPr>
          <p:cNvPicPr>
            <a:picLocks noChangeAspect="1"/>
          </p:cNvPicPr>
          <p:nvPr userDrawn="1"/>
        </p:nvPicPr>
        <p:blipFill>
          <a:blip r:embed="rId2"/>
          <a:stretch>
            <a:fillRect/>
          </a:stretch>
        </p:blipFill>
        <p:spPr>
          <a:xfrm>
            <a:off x="9679176" y="5692381"/>
            <a:ext cx="1957227" cy="622754"/>
          </a:xfrm>
          <a:prstGeom prst="rect">
            <a:avLst/>
          </a:prstGeom>
        </p:spPr>
      </p:pic>
      <p:sp>
        <p:nvSpPr>
          <p:cNvPr id="19" name="Rectangle 18">
            <a:extLst>
              <a:ext uri="{FF2B5EF4-FFF2-40B4-BE49-F238E27FC236}">
                <a16:creationId xmlns:a16="http://schemas.microsoft.com/office/drawing/2014/main" id="{F8C29AA4-365B-4549-919D-0F2980DC3C19}"/>
              </a:ext>
            </a:extLst>
          </p:cNvPr>
          <p:cNvSpPr/>
          <p:nvPr userDrawn="1"/>
        </p:nvSpPr>
        <p:spPr>
          <a:xfrm>
            <a:off x="-9940" y="-79513"/>
            <a:ext cx="3057939" cy="69375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59417798-C0AA-2B49-9F9B-061E55C799DD}"/>
              </a:ext>
            </a:extLst>
          </p:cNvPr>
          <p:cNvPicPr>
            <a:picLocks noChangeAspect="1"/>
          </p:cNvPicPr>
          <p:nvPr userDrawn="1"/>
        </p:nvPicPr>
        <p:blipFill rotWithShape="1">
          <a:blip r:embed="rId3">
            <a:extLst>
              <a:ext uri="{28A0092B-C50C-407E-A947-70E740481C1C}">
                <a14:useLocalDpi xmlns:a14="http://schemas.microsoft.com/office/drawing/2010/main"/>
              </a:ext>
            </a:extLst>
          </a:blip>
          <a:srcRect/>
          <a:stretch/>
        </p:blipFill>
        <p:spPr>
          <a:xfrm>
            <a:off x="-9941" y="-298174"/>
            <a:ext cx="3047999" cy="6858001"/>
          </a:xfrm>
          <a:prstGeom prst="rect">
            <a:avLst/>
          </a:prstGeom>
        </p:spPr>
      </p:pic>
      <p:sp>
        <p:nvSpPr>
          <p:cNvPr id="22" name="Rectangle 21">
            <a:extLst>
              <a:ext uri="{FF2B5EF4-FFF2-40B4-BE49-F238E27FC236}">
                <a16:creationId xmlns:a16="http://schemas.microsoft.com/office/drawing/2014/main" id="{A445D415-A35E-A84B-A9FB-A9E2067ED5B6}"/>
              </a:ext>
            </a:extLst>
          </p:cNvPr>
          <p:cNvSpPr/>
          <p:nvPr userDrawn="1"/>
        </p:nvSpPr>
        <p:spPr>
          <a:xfrm>
            <a:off x="-19882" y="5050125"/>
            <a:ext cx="3067882" cy="18178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1186A630-E9D3-F345-A335-9A319836DCCC}"/>
              </a:ext>
            </a:extLst>
          </p:cNvPr>
          <p:cNvPicPr>
            <a:picLocks noChangeAspect="1"/>
          </p:cNvPicPr>
          <p:nvPr userDrawn="1"/>
        </p:nvPicPr>
        <p:blipFill>
          <a:blip r:embed="rId4"/>
          <a:stretch>
            <a:fillRect/>
          </a:stretch>
        </p:blipFill>
        <p:spPr>
          <a:xfrm>
            <a:off x="846033" y="5337823"/>
            <a:ext cx="1355933" cy="1355933"/>
          </a:xfrm>
          <a:prstGeom prst="rect">
            <a:avLst/>
          </a:prstGeom>
        </p:spPr>
      </p:pic>
    </p:spTree>
    <p:extLst>
      <p:ext uri="{BB962C8B-B14F-4D97-AF65-F5344CB8AC3E}">
        <p14:creationId xmlns:p14="http://schemas.microsoft.com/office/powerpoint/2010/main" val="20930232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8_Title Slide">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ACE34CFA-0E26-2244-AF89-955342AECDDA}"/>
              </a:ext>
            </a:extLst>
          </p:cNvPr>
          <p:cNvPicPr>
            <a:picLocks noChangeAspect="1"/>
          </p:cNvPicPr>
          <p:nvPr userDrawn="1"/>
        </p:nvPicPr>
        <p:blipFill>
          <a:blip r:embed="rId2"/>
          <a:stretch>
            <a:fillRect/>
          </a:stretch>
        </p:blipFill>
        <p:spPr>
          <a:xfrm>
            <a:off x="9679176" y="5692381"/>
            <a:ext cx="1957227" cy="622754"/>
          </a:xfrm>
          <a:prstGeom prst="rect">
            <a:avLst/>
          </a:prstGeom>
        </p:spPr>
      </p:pic>
      <p:sp>
        <p:nvSpPr>
          <p:cNvPr id="12" name="Rectangle 11">
            <a:extLst>
              <a:ext uri="{FF2B5EF4-FFF2-40B4-BE49-F238E27FC236}">
                <a16:creationId xmlns:a16="http://schemas.microsoft.com/office/drawing/2014/main" id="{7DD411F1-C936-A748-8630-EBE5E964A6D1}"/>
              </a:ext>
            </a:extLst>
          </p:cNvPr>
          <p:cNvSpPr/>
          <p:nvPr userDrawn="1"/>
        </p:nvSpPr>
        <p:spPr>
          <a:xfrm>
            <a:off x="-77272" y="-49695"/>
            <a:ext cx="3125271" cy="692757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3444C131-5720-204C-B2D2-EDFBFE680274}"/>
              </a:ext>
            </a:extLst>
          </p:cNvPr>
          <p:cNvPicPr>
            <a:picLocks noChangeAspect="1"/>
          </p:cNvPicPr>
          <p:nvPr userDrawn="1"/>
        </p:nvPicPr>
        <p:blipFill rotWithShape="1">
          <a:blip r:embed="rId3">
            <a:extLst>
              <a:ext uri="{28A0092B-C50C-407E-A947-70E740481C1C}">
                <a14:useLocalDpi xmlns:a14="http://schemas.microsoft.com/office/drawing/2010/main"/>
              </a:ext>
            </a:extLst>
          </a:blip>
          <a:srcRect/>
          <a:stretch/>
        </p:blipFill>
        <p:spPr>
          <a:xfrm>
            <a:off x="-77272" y="-69571"/>
            <a:ext cx="3125271" cy="6927574"/>
          </a:xfrm>
          <a:prstGeom prst="rect">
            <a:avLst/>
          </a:prstGeom>
        </p:spPr>
      </p:pic>
      <p:sp>
        <p:nvSpPr>
          <p:cNvPr id="14" name="Rectangle 13">
            <a:extLst>
              <a:ext uri="{FF2B5EF4-FFF2-40B4-BE49-F238E27FC236}">
                <a16:creationId xmlns:a16="http://schemas.microsoft.com/office/drawing/2014/main" id="{199D327C-6AE3-1944-8E8B-FAC42E5152FF}"/>
              </a:ext>
            </a:extLst>
          </p:cNvPr>
          <p:cNvSpPr/>
          <p:nvPr userDrawn="1"/>
        </p:nvSpPr>
        <p:spPr>
          <a:xfrm>
            <a:off x="-77272" y="5149516"/>
            <a:ext cx="3125271" cy="1708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61C9F08-2A37-E14A-B9D7-B1AE83BEFB27}"/>
              </a:ext>
            </a:extLst>
          </p:cNvPr>
          <p:cNvPicPr>
            <a:picLocks noChangeAspect="1"/>
          </p:cNvPicPr>
          <p:nvPr userDrawn="1"/>
        </p:nvPicPr>
        <p:blipFill>
          <a:blip r:embed="rId4"/>
          <a:stretch>
            <a:fillRect/>
          </a:stretch>
        </p:blipFill>
        <p:spPr>
          <a:xfrm>
            <a:off x="846033" y="5337823"/>
            <a:ext cx="1355933" cy="1355933"/>
          </a:xfrm>
          <a:prstGeom prst="rect">
            <a:avLst/>
          </a:prstGeom>
        </p:spPr>
      </p:pic>
      <p:pic>
        <p:nvPicPr>
          <p:cNvPr id="17" name="Picture 16">
            <a:extLst>
              <a:ext uri="{FF2B5EF4-FFF2-40B4-BE49-F238E27FC236}">
                <a16:creationId xmlns:a16="http://schemas.microsoft.com/office/drawing/2014/main" id="{74444F6B-D121-8D4F-A898-E5F645B22CDB}"/>
              </a:ext>
            </a:extLst>
          </p:cNvPr>
          <p:cNvPicPr>
            <a:picLocks noChangeAspect="1"/>
          </p:cNvPicPr>
          <p:nvPr userDrawn="1"/>
        </p:nvPicPr>
        <p:blipFill>
          <a:blip r:embed="rId5"/>
          <a:stretch>
            <a:fillRect/>
          </a:stretch>
        </p:blipFill>
        <p:spPr>
          <a:xfrm>
            <a:off x="9516512" y="5553876"/>
            <a:ext cx="2274435" cy="927136"/>
          </a:xfrm>
          <a:prstGeom prst="rect">
            <a:avLst/>
          </a:prstGeom>
        </p:spPr>
      </p:pic>
    </p:spTree>
    <p:extLst>
      <p:ext uri="{BB962C8B-B14F-4D97-AF65-F5344CB8AC3E}">
        <p14:creationId xmlns:p14="http://schemas.microsoft.com/office/powerpoint/2010/main" val="387817035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74539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169101-9DED-8D41-B087-D63EB5E473EF}"/>
              </a:ext>
            </a:extLst>
          </p:cNvPr>
          <p:cNvSpPr/>
          <p:nvPr userDrawn="1"/>
        </p:nvSpPr>
        <p:spPr>
          <a:xfrm>
            <a:off x="-69574" y="-19878"/>
            <a:ext cx="9213574" cy="6927574"/>
          </a:xfrm>
          <a:prstGeom prst="rect">
            <a:avLst/>
          </a:prstGeom>
          <a:solidFill>
            <a:srgbClr val="0033A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0C86AB1-9C0C-0942-BD61-D31DF049B5C5}"/>
              </a:ext>
            </a:extLst>
          </p:cNvPr>
          <p:cNvSpPr/>
          <p:nvPr userDrawn="1"/>
        </p:nvSpPr>
        <p:spPr>
          <a:xfrm>
            <a:off x="9144000" y="-9935"/>
            <a:ext cx="3048000" cy="6927574"/>
          </a:xfrm>
          <a:prstGeom prst="rect">
            <a:avLst/>
          </a:prstGeom>
          <a:solidFill>
            <a:srgbClr val="45BC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5070E21-4E6B-CC45-87D5-3D996ED3E107}"/>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9039225" y="3478689"/>
            <a:ext cx="3152775" cy="3429007"/>
          </a:xfrm>
          <a:prstGeom prst="rect">
            <a:avLst/>
          </a:prstGeom>
        </p:spPr>
      </p:pic>
    </p:spTree>
    <p:extLst>
      <p:ext uri="{BB962C8B-B14F-4D97-AF65-F5344CB8AC3E}">
        <p14:creationId xmlns:p14="http://schemas.microsoft.com/office/powerpoint/2010/main" val="426287698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4CB2D2A-2721-F449-959A-581314EF5F49}"/>
              </a:ext>
            </a:extLst>
          </p:cNvPr>
          <p:cNvSpPr/>
          <p:nvPr userDrawn="1"/>
        </p:nvSpPr>
        <p:spPr>
          <a:xfrm>
            <a:off x="6091817" y="-29817"/>
            <a:ext cx="6175513" cy="6897754"/>
          </a:xfrm>
          <a:prstGeom prst="rect">
            <a:avLst/>
          </a:prstGeom>
          <a:solidFill>
            <a:srgbClr val="45BC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2D61B3-3C79-854D-B7C7-857B9F45909C}"/>
              </a:ext>
            </a:extLst>
          </p:cNvPr>
          <p:cNvSpPr/>
          <p:nvPr userDrawn="1"/>
        </p:nvSpPr>
        <p:spPr>
          <a:xfrm>
            <a:off x="-79513" y="-39757"/>
            <a:ext cx="6175513" cy="6937513"/>
          </a:xfrm>
          <a:prstGeom prst="rect">
            <a:avLst/>
          </a:prstGeom>
          <a:solidFill>
            <a:srgbClr val="0033A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1591A77D-B70B-3346-A8EC-7FA7EB109EAC}"/>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6101757" y="5138530"/>
            <a:ext cx="6180447" cy="1739355"/>
          </a:xfrm>
          <a:prstGeom prst="rect">
            <a:avLst/>
          </a:prstGeom>
        </p:spPr>
      </p:pic>
    </p:spTree>
    <p:extLst>
      <p:ext uri="{BB962C8B-B14F-4D97-AF65-F5344CB8AC3E}">
        <p14:creationId xmlns:p14="http://schemas.microsoft.com/office/powerpoint/2010/main" val="8538721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16F46BE-2810-D64E-B730-14EEE6BA4CBF}"/>
              </a:ext>
            </a:extLst>
          </p:cNvPr>
          <p:cNvSpPr/>
          <p:nvPr userDrawn="1"/>
        </p:nvSpPr>
        <p:spPr>
          <a:xfrm>
            <a:off x="9144001" y="-49696"/>
            <a:ext cx="3120885" cy="692757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5FCB6CEA-5004-364C-84AC-6F43506F75FC}"/>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9144001" y="5098774"/>
            <a:ext cx="3141042" cy="1769172"/>
          </a:xfrm>
          <a:prstGeom prst="rect">
            <a:avLst/>
          </a:prstGeom>
        </p:spPr>
      </p:pic>
    </p:spTree>
    <p:extLst>
      <p:ext uri="{BB962C8B-B14F-4D97-AF65-F5344CB8AC3E}">
        <p14:creationId xmlns:p14="http://schemas.microsoft.com/office/powerpoint/2010/main" val="353357353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4CB2D2A-2721-F449-959A-581314EF5F49}"/>
              </a:ext>
            </a:extLst>
          </p:cNvPr>
          <p:cNvSpPr/>
          <p:nvPr userDrawn="1"/>
        </p:nvSpPr>
        <p:spPr>
          <a:xfrm>
            <a:off x="6091811" y="-49695"/>
            <a:ext cx="6173076" cy="6927574"/>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4355E94-E683-D24C-B7C2-F6353A902D59}"/>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6091818" y="5128591"/>
            <a:ext cx="6180447" cy="1739355"/>
          </a:xfrm>
          <a:prstGeom prst="rect">
            <a:avLst/>
          </a:prstGeom>
        </p:spPr>
      </p:pic>
    </p:spTree>
    <p:extLst>
      <p:ext uri="{BB962C8B-B14F-4D97-AF65-F5344CB8AC3E}">
        <p14:creationId xmlns:p14="http://schemas.microsoft.com/office/powerpoint/2010/main" val="40159843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8A9819-C014-1D42-874F-3BCBED53895D}"/>
              </a:ext>
            </a:extLst>
          </p:cNvPr>
          <p:cNvSpPr/>
          <p:nvPr userDrawn="1"/>
        </p:nvSpPr>
        <p:spPr>
          <a:xfrm>
            <a:off x="9143998" y="-78271"/>
            <a:ext cx="3130828" cy="6987205"/>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163B695D-0DBE-A245-AB71-70A1762AFE8C}"/>
              </a:ext>
            </a:extLst>
          </p:cNvPr>
          <p:cNvSpPr/>
          <p:nvPr userDrawn="1"/>
        </p:nvSpPr>
        <p:spPr>
          <a:xfrm>
            <a:off x="-69574" y="-29817"/>
            <a:ext cx="9213572" cy="6910176"/>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203170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8A9819-C014-1D42-874F-3BCBED53895D}"/>
              </a:ext>
            </a:extLst>
          </p:cNvPr>
          <p:cNvSpPr/>
          <p:nvPr userDrawn="1"/>
        </p:nvSpPr>
        <p:spPr>
          <a:xfrm>
            <a:off x="9143998" y="-69573"/>
            <a:ext cx="3130828" cy="6937510"/>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506322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8A9819-C014-1D42-874F-3BCBED53895D}"/>
              </a:ext>
            </a:extLst>
          </p:cNvPr>
          <p:cNvSpPr/>
          <p:nvPr userDrawn="1"/>
        </p:nvSpPr>
        <p:spPr>
          <a:xfrm>
            <a:off x="-89452" y="-59635"/>
            <a:ext cx="3137453" cy="6927574"/>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163B695D-0DBE-A245-AB71-70A1762AFE8C}"/>
              </a:ext>
            </a:extLst>
          </p:cNvPr>
          <p:cNvSpPr/>
          <p:nvPr userDrawn="1"/>
        </p:nvSpPr>
        <p:spPr>
          <a:xfrm>
            <a:off x="3048001" y="-59635"/>
            <a:ext cx="9236764" cy="6937508"/>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99870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8A9819-C014-1D42-874F-3BCBED53895D}"/>
              </a:ext>
            </a:extLst>
          </p:cNvPr>
          <p:cNvSpPr/>
          <p:nvPr userDrawn="1"/>
        </p:nvSpPr>
        <p:spPr>
          <a:xfrm>
            <a:off x="-69574" y="-106846"/>
            <a:ext cx="3117575" cy="7014541"/>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7055487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7E7A281-F087-7148-A4A6-B444B2405301}"/>
              </a:ext>
            </a:extLst>
          </p:cNvPr>
          <p:cNvSpPr/>
          <p:nvPr userDrawn="1"/>
        </p:nvSpPr>
        <p:spPr>
          <a:xfrm>
            <a:off x="3048001" y="-39753"/>
            <a:ext cx="9236764" cy="6947448"/>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F1E27282-8488-5540-813D-3A38CD29562C}"/>
              </a:ext>
            </a:extLst>
          </p:cNvPr>
          <p:cNvSpPr/>
          <p:nvPr userDrawn="1"/>
        </p:nvSpPr>
        <p:spPr>
          <a:xfrm>
            <a:off x="-79513" y="-39757"/>
            <a:ext cx="3127514" cy="69474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06E0D8D7-C6BA-EA45-820B-7576BD689406}"/>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79513" y="969636"/>
            <a:ext cx="3127514" cy="5938056"/>
          </a:xfrm>
          <a:prstGeom prst="rect">
            <a:avLst/>
          </a:prstGeom>
        </p:spPr>
      </p:pic>
    </p:spTree>
    <p:extLst>
      <p:ext uri="{BB962C8B-B14F-4D97-AF65-F5344CB8AC3E}">
        <p14:creationId xmlns:p14="http://schemas.microsoft.com/office/powerpoint/2010/main" val="345131900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7E7A281-F087-7148-A4A6-B444B2405301}"/>
              </a:ext>
            </a:extLst>
          </p:cNvPr>
          <p:cNvSpPr/>
          <p:nvPr userDrawn="1"/>
        </p:nvSpPr>
        <p:spPr>
          <a:xfrm>
            <a:off x="1558977" y="-39757"/>
            <a:ext cx="10725788" cy="6927574"/>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7D1F0329-4739-3541-9F14-CC89D7466D98}"/>
              </a:ext>
            </a:extLst>
          </p:cNvPr>
          <p:cNvSpPr/>
          <p:nvPr userDrawn="1"/>
        </p:nvSpPr>
        <p:spPr>
          <a:xfrm>
            <a:off x="-109330" y="-19879"/>
            <a:ext cx="1668307" cy="6897757"/>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B4FC7A6-2B1D-ED42-81C0-0CD449ADE984}"/>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09331" y="665069"/>
            <a:ext cx="1668307" cy="6192931"/>
          </a:xfrm>
          <a:prstGeom prst="rect">
            <a:avLst/>
          </a:prstGeom>
        </p:spPr>
      </p:pic>
    </p:spTree>
    <p:extLst>
      <p:ext uri="{BB962C8B-B14F-4D97-AF65-F5344CB8AC3E}">
        <p14:creationId xmlns:p14="http://schemas.microsoft.com/office/powerpoint/2010/main" val="101221115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BA9DA06-6548-2645-8FF2-9B86D91FD4B3}"/>
              </a:ext>
            </a:extLst>
          </p:cNvPr>
          <p:cNvSpPr/>
          <p:nvPr userDrawn="1"/>
        </p:nvSpPr>
        <p:spPr>
          <a:xfrm>
            <a:off x="-89452" y="-59635"/>
            <a:ext cx="3137451" cy="6957391"/>
          </a:xfrm>
          <a:prstGeom prst="rect">
            <a:avLst/>
          </a:prstGeom>
          <a:solidFill>
            <a:srgbClr val="45BC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B9E41F1-E2A0-4148-9B62-87164DF9B464}"/>
              </a:ext>
            </a:extLst>
          </p:cNvPr>
          <p:cNvPicPr>
            <a:picLocks noChangeAspect="1"/>
          </p:cNvPicPr>
          <p:nvPr userDrawn="1"/>
        </p:nvPicPr>
        <p:blipFill rotWithShape="1">
          <a:blip r:embed="rId2">
            <a:extLst>
              <a:ext uri="{28A0092B-C50C-407E-A947-70E740481C1C}">
                <a14:useLocalDpi xmlns:a14="http://schemas.microsoft.com/office/drawing/2010/main"/>
              </a:ext>
            </a:extLst>
          </a:blip>
          <a:srcRect t="-20431"/>
          <a:stretch/>
        </p:blipFill>
        <p:spPr>
          <a:xfrm>
            <a:off x="-89452" y="-161505"/>
            <a:ext cx="3137451" cy="7059261"/>
          </a:xfrm>
          <a:prstGeom prst="rect">
            <a:avLst/>
          </a:prstGeom>
        </p:spPr>
      </p:pic>
    </p:spTree>
    <p:extLst>
      <p:ext uri="{BB962C8B-B14F-4D97-AF65-F5344CB8AC3E}">
        <p14:creationId xmlns:p14="http://schemas.microsoft.com/office/powerpoint/2010/main" val="403307779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33E5AF5-0416-4744-86CE-6839EDDB5683}"/>
              </a:ext>
            </a:extLst>
          </p:cNvPr>
          <p:cNvSpPr/>
          <p:nvPr userDrawn="1"/>
        </p:nvSpPr>
        <p:spPr>
          <a:xfrm>
            <a:off x="-79512" y="-49696"/>
            <a:ext cx="1638490" cy="6937512"/>
          </a:xfrm>
          <a:prstGeom prst="rect">
            <a:avLst/>
          </a:prstGeom>
          <a:solidFill>
            <a:srgbClr val="45BC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7CF1F15-3921-454B-BA37-61D1AE9611C7}"/>
              </a:ext>
            </a:extLst>
          </p:cNvPr>
          <p:cNvPicPr>
            <a:picLocks noChangeAspect="1"/>
          </p:cNvPicPr>
          <p:nvPr userDrawn="1"/>
        </p:nvPicPr>
        <p:blipFill rotWithShape="1">
          <a:blip r:embed="rId2">
            <a:extLst>
              <a:ext uri="{28A0092B-C50C-407E-A947-70E740481C1C}">
                <a14:useLocalDpi xmlns:a14="http://schemas.microsoft.com/office/drawing/2010/main"/>
              </a:ext>
            </a:extLst>
          </a:blip>
          <a:srcRect l="52381" t="-21798" r="35441" b="52404"/>
          <a:stretch/>
        </p:blipFill>
        <p:spPr>
          <a:xfrm>
            <a:off x="-79512" y="-319971"/>
            <a:ext cx="1638490" cy="7207788"/>
          </a:xfrm>
          <a:prstGeom prst="rect">
            <a:avLst/>
          </a:prstGeom>
        </p:spPr>
      </p:pic>
    </p:spTree>
    <p:extLst>
      <p:ext uri="{BB962C8B-B14F-4D97-AF65-F5344CB8AC3E}">
        <p14:creationId xmlns:p14="http://schemas.microsoft.com/office/powerpoint/2010/main" val="52545565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1C7EFA5-3113-E540-8EF9-EA106C0AA90D}"/>
              </a:ext>
            </a:extLst>
          </p:cNvPr>
          <p:cNvSpPr/>
          <p:nvPr userDrawn="1"/>
        </p:nvSpPr>
        <p:spPr>
          <a:xfrm>
            <a:off x="-69574" y="-69574"/>
            <a:ext cx="3117573" cy="6967330"/>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B1178C54-B5B7-1A47-BBC3-9D674FF7FE67}"/>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44727" y="1033671"/>
            <a:ext cx="3088555" cy="5864086"/>
          </a:xfrm>
          <a:prstGeom prst="rect">
            <a:avLst/>
          </a:prstGeom>
        </p:spPr>
      </p:pic>
    </p:spTree>
    <p:extLst>
      <p:ext uri="{BB962C8B-B14F-4D97-AF65-F5344CB8AC3E}">
        <p14:creationId xmlns:p14="http://schemas.microsoft.com/office/powerpoint/2010/main" val="25525477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5_Two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33E5AF5-0416-4744-86CE-6839EDDB5683}"/>
              </a:ext>
            </a:extLst>
          </p:cNvPr>
          <p:cNvSpPr/>
          <p:nvPr userDrawn="1"/>
        </p:nvSpPr>
        <p:spPr>
          <a:xfrm>
            <a:off x="-89452" y="-49695"/>
            <a:ext cx="1648429" cy="6927572"/>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E1AFD30-FE01-4244-A3EB-9CC703CD2E20}"/>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89452" y="758740"/>
            <a:ext cx="1648428" cy="6119138"/>
          </a:xfrm>
          <a:prstGeom prst="rect">
            <a:avLst/>
          </a:prstGeom>
        </p:spPr>
      </p:pic>
    </p:spTree>
    <p:extLst>
      <p:ext uri="{BB962C8B-B14F-4D97-AF65-F5344CB8AC3E}">
        <p14:creationId xmlns:p14="http://schemas.microsoft.com/office/powerpoint/2010/main" val="213466084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6C5EAA0-869C-814B-A87C-8EBAE5561EA7}"/>
              </a:ext>
            </a:extLst>
          </p:cNvPr>
          <p:cNvSpPr/>
          <p:nvPr userDrawn="1"/>
        </p:nvSpPr>
        <p:spPr>
          <a:xfrm>
            <a:off x="5575300" y="-79520"/>
            <a:ext cx="6699526" cy="3506263"/>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97A7AC03-47B0-C040-9D0F-4977164FA4F5}"/>
              </a:ext>
            </a:extLst>
          </p:cNvPr>
          <p:cNvSpPr/>
          <p:nvPr userDrawn="1"/>
        </p:nvSpPr>
        <p:spPr>
          <a:xfrm>
            <a:off x="9143994" y="3429003"/>
            <a:ext cx="3130832" cy="3506263"/>
          </a:xfrm>
          <a:prstGeom prst="rect">
            <a:avLst/>
          </a:prstGeom>
          <a:solidFill>
            <a:srgbClr val="45BC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E3EADE-8504-1D4A-AF6A-56077BC16C42}"/>
              </a:ext>
            </a:extLst>
          </p:cNvPr>
          <p:cNvSpPr/>
          <p:nvPr userDrawn="1"/>
        </p:nvSpPr>
        <p:spPr>
          <a:xfrm>
            <a:off x="-69574" y="-79513"/>
            <a:ext cx="6165574" cy="7017026"/>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EF0144EC-1A14-894C-95FB-BD2B4A1E73F4}"/>
              </a:ext>
            </a:extLst>
          </p:cNvPr>
          <p:cNvSpPr txBox="1"/>
          <p:nvPr userDrawn="1"/>
        </p:nvSpPr>
        <p:spPr>
          <a:xfrm>
            <a:off x="13944600" y="2609850"/>
            <a:ext cx="184731" cy="369332"/>
          </a:xfrm>
          <a:prstGeom prst="rect">
            <a:avLst/>
          </a:prstGeom>
          <a:noFill/>
        </p:spPr>
        <p:txBody>
          <a:bodyPr wrap="none" rtlCol="0">
            <a:spAutoFit/>
          </a:bodyPr>
          <a:lstStyle/>
          <a:p>
            <a:endParaRPr lang="en-US"/>
          </a:p>
        </p:txBody>
      </p:sp>
      <p:pic>
        <p:nvPicPr>
          <p:cNvPr id="8" name="Picture 7">
            <a:extLst>
              <a:ext uri="{FF2B5EF4-FFF2-40B4-BE49-F238E27FC236}">
                <a16:creationId xmlns:a16="http://schemas.microsoft.com/office/drawing/2014/main" id="{E8C24A0F-C660-CE43-8F6F-350CEE8AE35F}"/>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9143994" y="3426735"/>
            <a:ext cx="3130832" cy="3524513"/>
          </a:xfrm>
          <a:prstGeom prst="rect">
            <a:avLst/>
          </a:prstGeom>
        </p:spPr>
      </p:pic>
    </p:spTree>
    <p:extLst>
      <p:ext uri="{BB962C8B-B14F-4D97-AF65-F5344CB8AC3E}">
        <p14:creationId xmlns:p14="http://schemas.microsoft.com/office/powerpoint/2010/main" val="423375820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8E3EADE-8504-1D4A-AF6A-56077BC16C42}"/>
              </a:ext>
            </a:extLst>
          </p:cNvPr>
          <p:cNvSpPr/>
          <p:nvPr userDrawn="1"/>
        </p:nvSpPr>
        <p:spPr>
          <a:xfrm>
            <a:off x="-69574" y="-39756"/>
            <a:ext cx="6165574" cy="6927574"/>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EF0144EC-1A14-894C-95FB-BD2B4A1E73F4}"/>
              </a:ext>
            </a:extLst>
          </p:cNvPr>
          <p:cNvSpPr txBox="1"/>
          <p:nvPr userDrawn="1"/>
        </p:nvSpPr>
        <p:spPr>
          <a:xfrm>
            <a:off x="13944600" y="2609850"/>
            <a:ext cx="184731" cy="369332"/>
          </a:xfrm>
          <a:prstGeom prst="rect">
            <a:avLst/>
          </a:prstGeom>
          <a:noFill/>
        </p:spPr>
        <p:txBody>
          <a:bodyPr wrap="none" rtlCol="0">
            <a:spAutoFit/>
          </a:bodyPr>
          <a:lstStyle/>
          <a:p>
            <a:endParaRPr lang="en-US"/>
          </a:p>
        </p:txBody>
      </p:sp>
      <p:sp>
        <p:nvSpPr>
          <p:cNvPr id="15" name="Rectangle 14">
            <a:extLst>
              <a:ext uri="{FF2B5EF4-FFF2-40B4-BE49-F238E27FC236}">
                <a16:creationId xmlns:a16="http://schemas.microsoft.com/office/drawing/2014/main" id="{D38C26E2-3A4B-A246-A8C4-1CC45C312F9E}"/>
              </a:ext>
            </a:extLst>
          </p:cNvPr>
          <p:cNvSpPr/>
          <p:nvPr userDrawn="1"/>
        </p:nvSpPr>
        <p:spPr>
          <a:xfrm>
            <a:off x="9143994" y="3429003"/>
            <a:ext cx="3145187" cy="3538327"/>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E244B49-9FE7-CD4B-A132-181F1C6B1F57}"/>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9143994" y="3428997"/>
            <a:ext cx="3145186" cy="3538330"/>
          </a:xfrm>
          <a:prstGeom prst="rect">
            <a:avLst/>
          </a:prstGeom>
        </p:spPr>
      </p:pic>
    </p:spTree>
    <p:extLst>
      <p:ext uri="{BB962C8B-B14F-4D97-AF65-F5344CB8AC3E}">
        <p14:creationId xmlns:p14="http://schemas.microsoft.com/office/powerpoint/2010/main" val="134308939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34894E5-76DB-5240-91C1-F2C1F9A81852}"/>
              </a:ext>
            </a:extLst>
          </p:cNvPr>
          <p:cNvSpPr/>
          <p:nvPr userDrawn="1"/>
        </p:nvSpPr>
        <p:spPr>
          <a:xfrm>
            <a:off x="0" y="0"/>
            <a:ext cx="6087627" cy="6885560"/>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413374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1270CE-FFD3-CE41-9FAA-7867F77958BD}"/>
              </a:ext>
            </a:extLst>
          </p:cNvPr>
          <p:cNvSpPr/>
          <p:nvPr userDrawn="1"/>
        </p:nvSpPr>
        <p:spPr>
          <a:xfrm>
            <a:off x="6096000" y="-87195"/>
            <a:ext cx="6165574" cy="6962816"/>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34894E5-76DB-5240-91C1-F2C1F9A81852}"/>
              </a:ext>
            </a:extLst>
          </p:cNvPr>
          <p:cNvSpPr/>
          <p:nvPr userDrawn="1"/>
        </p:nvSpPr>
        <p:spPr>
          <a:xfrm>
            <a:off x="-69574" y="-69574"/>
            <a:ext cx="6165574" cy="6945195"/>
          </a:xfrm>
          <a:prstGeom prst="rect">
            <a:avLst/>
          </a:prstGeom>
          <a:solidFill>
            <a:srgbClr val="0033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348366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6_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53E4221-0DDD-E662-7331-63AFE49F2AD1}"/>
              </a:ext>
            </a:extLst>
          </p:cNvPr>
          <p:cNvSpPr/>
          <p:nvPr userDrawn="1"/>
        </p:nvSpPr>
        <p:spPr>
          <a:xfrm>
            <a:off x="-79513" y="-79513"/>
            <a:ext cx="6175513" cy="7017026"/>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015595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34894E5-76DB-5240-91C1-F2C1F9A81852}"/>
              </a:ext>
            </a:extLst>
          </p:cNvPr>
          <p:cNvSpPr/>
          <p:nvPr userDrawn="1"/>
        </p:nvSpPr>
        <p:spPr>
          <a:xfrm>
            <a:off x="0" y="0"/>
            <a:ext cx="12192000" cy="6858000"/>
          </a:xfrm>
          <a:prstGeom prst="rect">
            <a:avLst/>
          </a:prstGeom>
          <a:solidFill>
            <a:srgbClr val="0033A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548920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4_Blank">
    <p:bg>
      <p:bgPr>
        <a:solidFill>
          <a:srgbClr val="0E194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684068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7_Blank">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34894E5-76DB-5240-91C1-F2C1F9A81852}"/>
              </a:ext>
            </a:extLst>
          </p:cNvPr>
          <p:cNvSpPr/>
          <p:nvPr userDrawn="1"/>
        </p:nvSpPr>
        <p:spPr>
          <a:xfrm>
            <a:off x="-108252" y="-59635"/>
            <a:ext cx="12320130" cy="6925317"/>
          </a:xfrm>
          <a:prstGeom prst="rect">
            <a:avLst/>
          </a:prstGeom>
          <a:solidFill>
            <a:srgbClr val="0E1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730617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5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244456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userDrawn="1">
  <p:cSld name="33_Title Slide">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AD8594B-08A7-A204-E4C0-CC3C2B064BFB}"/>
              </a:ext>
            </a:extLst>
          </p:cNvPr>
          <p:cNvSpPr/>
          <p:nvPr userDrawn="1"/>
        </p:nvSpPr>
        <p:spPr>
          <a:xfrm>
            <a:off x="0" y="1"/>
            <a:ext cx="12192000" cy="6857998"/>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0E4D438-4958-F631-C8AB-B4DB6CFFBF4B}"/>
              </a:ext>
            </a:extLst>
          </p:cNvPr>
          <p:cNvPicPr>
            <a:picLocks noChangeAspect="1"/>
          </p:cNvPicPr>
          <p:nvPr userDrawn="1"/>
        </p:nvPicPr>
        <p:blipFill rotWithShape="1">
          <a:blip r:embed="rId2"/>
          <a:srcRect l="-43869" t="40643" r="41814" b="52752"/>
          <a:stretch/>
        </p:blipFill>
        <p:spPr>
          <a:xfrm flipV="1">
            <a:off x="0" y="6248399"/>
            <a:ext cx="12192000" cy="609599"/>
          </a:xfrm>
          <a:prstGeom prst="rect">
            <a:avLst/>
          </a:prstGeom>
        </p:spPr>
      </p:pic>
      <p:pic>
        <p:nvPicPr>
          <p:cNvPr id="10" name="Picture 9" descr="A black and white logo&#10;&#10;AI-generated content may be incorrect.">
            <a:extLst>
              <a:ext uri="{FF2B5EF4-FFF2-40B4-BE49-F238E27FC236}">
                <a16:creationId xmlns:a16="http://schemas.microsoft.com/office/drawing/2014/main" id="{AAB66B5C-2920-25DC-68C1-957D3B365CC5}"/>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10838136" y="5384627"/>
            <a:ext cx="748063" cy="575847"/>
          </a:xfrm>
          <a:prstGeom prst="rect">
            <a:avLst/>
          </a:prstGeom>
        </p:spPr>
      </p:pic>
    </p:spTree>
    <p:extLst>
      <p:ext uri="{BB962C8B-B14F-4D97-AF65-F5344CB8AC3E}">
        <p14:creationId xmlns:p14="http://schemas.microsoft.com/office/powerpoint/2010/main" val="3839975949"/>
      </p:ext>
    </p:extLst>
  </p:cSld>
  <p:clrMapOvr>
    <a:masterClrMapping/>
  </p:clrMapOvr>
  <p:hf hdr="0" dt="0"/>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26_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10C3B6-C77D-82B2-7AB2-EB557A6922A4}"/>
              </a:ext>
            </a:extLst>
          </p:cNvPr>
          <p:cNvSpPr>
            <a:spLocks noGrp="1"/>
          </p:cNvSpPr>
          <p:nvPr>
            <p:ph type="title"/>
          </p:nvPr>
        </p:nvSpPr>
        <p:spPr>
          <a:xfrm>
            <a:off x="745045" y="1028421"/>
            <a:ext cx="6407226" cy="535531"/>
          </a:xfrm>
          <a:prstGeom prst="rect">
            <a:avLst/>
          </a:prstGeom>
        </p:spPr>
        <p:txBody>
          <a:bodyPr vert="horz" wrap="square" lIns="91440" tIns="45720" rIns="91440" bIns="45720" rtlCol="0" anchor="ctr">
            <a:spAutoFit/>
          </a:bodyPr>
          <a:lstStyle>
            <a:lvl1pPr>
              <a:defRPr>
                <a:solidFill>
                  <a:schemeClr val="tx1"/>
                </a:solidFill>
              </a:defRPr>
            </a:lvl1pPr>
          </a:lstStyle>
          <a:p>
            <a:r>
              <a:rPr lang="en-US"/>
              <a:t>Click to edit Master title style</a:t>
            </a:r>
          </a:p>
        </p:txBody>
      </p:sp>
      <p:pic>
        <p:nvPicPr>
          <p:cNvPr id="3" name="Picture 2" descr="A blue and black logo&#10;&#10;AI-generated content may be incorrect.">
            <a:extLst>
              <a:ext uri="{FF2B5EF4-FFF2-40B4-BE49-F238E27FC236}">
                <a16:creationId xmlns:a16="http://schemas.microsoft.com/office/drawing/2014/main" id="{1A86C252-75CA-0F46-95C3-11A15B0A8FD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6" y="6044652"/>
            <a:ext cx="748063" cy="575847"/>
          </a:xfrm>
          <a:prstGeom prst="rect">
            <a:avLst/>
          </a:prstGeom>
        </p:spPr>
      </p:pic>
    </p:spTree>
    <p:extLst>
      <p:ext uri="{BB962C8B-B14F-4D97-AF65-F5344CB8AC3E}">
        <p14:creationId xmlns:p14="http://schemas.microsoft.com/office/powerpoint/2010/main" val="79300176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600" b="1" i="0">
                <a:solidFill>
                  <a:srgbClr val="EC7766"/>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9/4/2026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07176336"/>
      </p:ext>
    </p:extLst>
  </p:cSld>
  <p:clrMapOvr>
    <a:masterClrMapping/>
  </p:clrMapOvr>
  <mc:AlternateContent xmlns:mc="http://schemas.openxmlformats.org/markup-compatibility/2006" xmlns:p14="http://schemas.microsoft.com/office/powerpoint/2010/main">
    <mc:Choice Requires="p14">
      <p:transition spd="slow" p14:dur="1250">
        <p:push/>
      </p:transition>
    </mc:Choice>
    <mc:Fallback xmlns="">
      <p:transition spd="slow">
        <p:push/>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9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91EE4E9-063E-EDC6-2FF4-39F1B5FCCB8C}"/>
              </a:ext>
            </a:extLst>
          </p:cNvPr>
          <p:cNvSpPr/>
          <p:nvPr userDrawn="1"/>
        </p:nvSpPr>
        <p:spPr>
          <a:xfrm>
            <a:off x="9148997" y="0"/>
            <a:ext cx="3043003" cy="5138928"/>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Placeholder 1">
            <a:extLst>
              <a:ext uri="{FF2B5EF4-FFF2-40B4-BE49-F238E27FC236}">
                <a16:creationId xmlns:a16="http://schemas.microsoft.com/office/drawing/2014/main" id="{EF4BDDFF-07D1-17C1-49E7-D7ADABE8363A}"/>
              </a:ext>
            </a:extLst>
          </p:cNvPr>
          <p:cNvSpPr>
            <a:spLocks noGrp="1"/>
          </p:cNvSpPr>
          <p:nvPr>
            <p:ph type="title"/>
          </p:nvPr>
        </p:nvSpPr>
        <p:spPr>
          <a:xfrm>
            <a:off x="745045" y="1028421"/>
            <a:ext cx="6407226" cy="535531"/>
          </a:xfrm>
          <a:prstGeom prst="rect">
            <a:avLst/>
          </a:prstGeom>
        </p:spPr>
        <p:txBody>
          <a:bodyPr vert="horz" wrap="square" lIns="91440" tIns="45720" rIns="91440" bIns="45720" rtlCol="0" anchor="ctr">
            <a:spAutoFit/>
          </a:bodyPr>
          <a:lstStyle>
            <a:lvl1pPr>
              <a:defRPr>
                <a:solidFill>
                  <a:schemeClr val="bg1"/>
                </a:solidFill>
              </a:defRPr>
            </a:lvl1pPr>
          </a:lstStyle>
          <a:p>
            <a:r>
              <a:rPr lang="en-US"/>
              <a:t>Click to edit Master title style</a:t>
            </a:r>
          </a:p>
        </p:txBody>
      </p:sp>
      <p:pic>
        <p:nvPicPr>
          <p:cNvPr id="2" name="Picture 1" descr="A black and white logo&#10;&#10;Description automatically generated">
            <a:extLst>
              <a:ext uri="{FF2B5EF4-FFF2-40B4-BE49-F238E27FC236}">
                <a16:creationId xmlns:a16="http://schemas.microsoft.com/office/drawing/2014/main" id="{58728671-F756-1B72-4730-1945A8F3D969}"/>
              </a:ext>
            </a:extLst>
          </p:cNvPr>
          <p:cNvPicPr>
            <a:picLocks noChangeAspect="1"/>
          </p:cNvPicPr>
          <p:nvPr userDrawn="1"/>
        </p:nvPicPr>
        <p:blipFill>
          <a:blip r:embed="rId2"/>
          <a:stretch>
            <a:fillRect/>
          </a:stretch>
        </p:blipFill>
        <p:spPr>
          <a:xfrm>
            <a:off x="745045" y="5832316"/>
            <a:ext cx="1523738" cy="495604"/>
          </a:xfrm>
          <a:prstGeom prst="rect">
            <a:avLst/>
          </a:prstGeom>
        </p:spPr>
      </p:pic>
      <p:sp>
        <p:nvSpPr>
          <p:cNvPr id="4" name="Rectangle 3">
            <a:extLst>
              <a:ext uri="{FF2B5EF4-FFF2-40B4-BE49-F238E27FC236}">
                <a16:creationId xmlns:a16="http://schemas.microsoft.com/office/drawing/2014/main" id="{FCA58B97-8B7B-6EFC-46B6-E7B96333D36E}"/>
              </a:ext>
            </a:extLst>
          </p:cNvPr>
          <p:cNvSpPr/>
          <p:nvPr userDrawn="1"/>
        </p:nvSpPr>
        <p:spPr>
          <a:xfrm>
            <a:off x="9148997" y="5138928"/>
            <a:ext cx="3043003" cy="171907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white logo&#10;&#10;Description automatically generated">
            <a:extLst>
              <a:ext uri="{FF2B5EF4-FFF2-40B4-BE49-F238E27FC236}">
                <a16:creationId xmlns:a16="http://schemas.microsoft.com/office/drawing/2014/main" id="{C3523B31-E7C4-C7DE-C211-7D0A521EAB24}"/>
              </a:ext>
            </a:extLst>
          </p:cNvPr>
          <p:cNvPicPr>
            <a:picLocks noChangeAspect="1"/>
          </p:cNvPicPr>
          <p:nvPr userDrawn="1"/>
        </p:nvPicPr>
        <p:blipFill>
          <a:blip r:embed="rId3"/>
          <a:stretch>
            <a:fillRect/>
          </a:stretch>
        </p:blipFill>
        <p:spPr>
          <a:xfrm>
            <a:off x="10044245" y="5516384"/>
            <a:ext cx="1252506" cy="964160"/>
          </a:xfrm>
          <a:prstGeom prst="rect">
            <a:avLst/>
          </a:prstGeom>
        </p:spPr>
      </p:pic>
      <p:pic>
        <p:nvPicPr>
          <p:cNvPr id="9" name="Picture 8">
            <a:extLst>
              <a:ext uri="{FF2B5EF4-FFF2-40B4-BE49-F238E27FC236}">
                <a16:creationId xmlns:a16="http://schemas.microsoft.com/office/drawing/2014/main" id="{635BCF5F-B303-7C12-A4F5-D33B7D6DFFA9}"/>
              </a:ext>
            </a:extLst>
          </p:cNvPr>
          <p:cNvPicPr>
            <a:picLocks noChangeAspect="1"/>
          </p:cNvPicPr>
          <p:nvPr userDrawn="1"/>
        </p:nvPicPr>
        <p:blipFill rotWithShape="1">
          <a:blip r:embed="rId4"/>
          <a:srcRect l="37265" t="59274" r="37264" b="-40379"/>
          <a:stretch/>
        </p:blipFill>
        <p:spPr>
          <a:xfrm flipV="1">
            <a:off x="9148996" y="-2347031"/>
            <a:ext cx="3043004" cy="7485957"/>
          </a:xfrm>
          <a:prstGeom prst="rect">
            <a:avLst/>
          </a:prstGeom>
        </p:spPr>
      </p:pic>
    </p:spTree>
    <p:extLst>
      <p:ext uri="{BB962C8B-B14F-4D97-AF65-F5344CB8AC3E}">
        <p14:creationId xmlns:p14="http://schemas.microsoft.com/office/powerpoint/2010/main" val="224210894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10_Title Slide">
    <p:bg>
      <p:bgRef idx="1001">
        <a:schemeClr val="bg2"/>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ACEBB73-9AFA-F39F-ACE0-2EF1C5DB39AF}"/>
              </a:ext>
            </a:extLst>
          </p:cNvPr>
          <p:cNvSpPr/>
          <p:nvPr userDrawn="1"/>
        </p:nvSpPr>
        <p:spPr>
          <a:xfrm>
            <a:off x="9148997" y="0"/>
            <a:ext cx="3043003"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D10C3B6-C77D-82B2-7AB2-EB557A6922A4}"/>
              </a:ext>
            </a:extLst>
          </p:cNvPr>
          <p:cNvSpPr>
            <a:spLocks noGrp="1"/>
          </p:cNvSpPr>
          <p:nvPr>
            <p:ph type="title"/>
          </p:nvPr>
        </p:nvSpPr>
        <p:spPr>
          <a:xfrm>
            <a:off x="745045" y="1028421"/>
            <a:ext cx="6407226" cy="535531"/>
          </a:xfrm>
          <a:prstGeom prst="rect">
            <a:avLst/>
          </a:prstGeom>
        </p:spPr>
        <p:txBody>
          <a:bodyPr vert="horz" wrap="square" lIns="91440" tIns="45720" rIns="91440" bIns="45720" rtlCol="0" anchor="ctr">
            <a:spAutoFit/>
          </a:bodyPr>
          <a:lstStyle>
            <a:lvl1pPr>
              <a:defRPr>
                <a:solidFill>
                  <a:schemeClr val="bg1"/>
                </a:solidFill>
              </a:defRPr>
            </a:lvl1pPr>
          </a:lstStyle>
          <a:p>
            <a:r>
              <a:rPr lang="en-US"/>
              <a:t>Click to edit Master title style</a:t>
            </a:r>
          </a:p>
        </p:txBody>
      </p:sp>
      <p:pic>
        <p:nvPicPr>
          <p:cNvPr id="3" name="Picture 2" descr="A black and white logo&#10;&#10;Description automatically generated">
            <a:extLst>
              <a:ext uri="{FF2B5EF4-FFF2-40B4-BE49-F238E27FC236}">
                <a16:creationId xmlns:a16="http://schemas.microsoft.com/office/drawing/2014/main" id="{0EB5EB38-9C23-07CA-5C2D-4CBC486D2EAA}"/>
              </a:ext>
            </a:extLst>
          </p:cNvPr>
          <p:cNvPicPr>
            <a:picLocks noChangeAspect="1"/>
          </p:cNvPicPr>
          <p:nvPr userDrawn="1"/>
        </p:nvPicPr>
        <p:blipFill>
          <a:blip r:embed="rId2"/>
          <a:stretch>
            <a:fillRect/>
          </a:stretch>
        </p:blipFill>
        <p:spPr>
          <a:xfrm>
            <a:off x="745045" y="5832316"/>
            <a:ext cx="1523738" cy="495604"/>
          </a:xfrm>
          <a:prstGeom prst="rect">
            <a:avLst/>
          </a:prstGeom>
        </p:spPr>
      </p:pic>
      <p:pic>
        <p:nvPicPr>
          <p:cNvPr id="6" name="Picture 5" descr="A black and white logo&#10;&#10;Description automatically generated">
            <a:extLst>
              <a:ext uri="{FF2B5EF4-FFF2-40B4-BE49-F238E27FC236}">
                <a16:creationId xmlns:a16="http://schemas.microsoft.com/office/drawing/2014/main" id="{3CE8691C-A1D5-C7EC-0364-C39967A9A2C2}"/>
              </a:ext>
            </a:extLst>
          </p:cNvPr>
          <p:cNvPicPr>
            <a:picLocks noChangeAspect="1"/>
          </p:cNvPicPr>
          <p:nvPr userDrawn="1"/>
        </p:nvPicPr>
        <p:blipFill>
          <a:blip r:embed="rId3"/>
          <a:stretch>
            <a:fillRect/>
          </a:stretch>
        </p:blipFill>
        <p:spPr>
          <a:xfrm>
            <a:off x="10044245" y="5516384"/>
            <a:ext cx="1252506" cy="964160"/>
          </a:xfrm>
          <a:prstGeom prst="rect">
            <a:avLst/>
          </a:prstGeom>
        </p:spPr>
      </p:pic>
      <p:pic>
        <p:nvPicPr>
          <p:cNvPr id="8" name="Picture 7">
            <a:extLst>
              <a:ext uri="{FF2B5EF4-FFF2-40B4-BE49-F238E27FC236}">
                <a16:creationId xmlns:a16="http://schemas.microsoft.com/office/drawing/2014/main" id="{26C9EC5C-929F-2B9B-4EF1-CBF137A513F5}"/>
              </a:ext>
            </a:extLst>
          </p:cNvPr>
          <p:cNvPicPr>
            <a:picLocks noChangeAspect="1"/>
          </p:cNvPicPr>
          <p:nvPr userDrawn="1"/>
        </p:nvPicPr>
        <p:blipFill rotWithShape="1">
          <a:blip r:embed="rId4"/>
          <a:srcRect l="37265" t="59274" r="37264" b="-40379"/>
          <a:stretch/>
        </p:blipFill>
        <p:spPr>
          <a:xfrm flipV="1">
            <a:off x="9148996" y="-2347031"/>
            <a:ext cx="3043004" cy="7485957"/>
          </a:xfrm>
          <a:prstGeom prst="rect">
            <a:avLst/>
          </a:prstGeom>
        </p:spPr>
      </p:pic>
    </p:spTree>
    <p:extLst>
      <p:ext uri="{BB962C8B-B14F-4D97-AF65-F5344CB8AC3E}">
        <p14:creationId xmlns:p14="http://schemas.microsoft.com/office/powerpoint/2010/main" val="213403826"/>
      </p:ext>
    </p:extLst>
  </p:cSld>
  <p:clrMapOvr>
    <a:overrideClrMapping bg1="dk1" tx1="lt1" bg2="dk2" tx2="lt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1_Title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CE0BC7-C76C-30D8-A41B-F8153CA58E92}"/>
              </a:ext>
            </a:extLst>
          </p:cNvPr>
          <p:cNvSpPr/>
          <p:nvPr userDrawn="1"/>
        </p:nvSpPr>
        <p:spPr>
          <a:xfrm>
            <a:off x="9148997" y="0"/>
            <a:ext cx="3043003" cy="5138926"/>
          </a:xfrm>
          <a:prstGeom prst="rect">
            <a:avLst/>
          </a:prstGeom>
          <a:solidFill>
            <a:schemeClr val="bg2">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0D8E1719-7DB5-14C3-C2ED-81846A71895F}"/>
              </a:ext>
            </a:extLst>
          </p:cNvPr>
          <p:cNvSpPr/>
          <p:nvPr userDrawn="1"/>
        </p:nvSpPr>
        <p:spPr>
          <a:xfrm>
            <a:off x="9148997" y="5138928"/>
            <a:ext cx="3043003" cy="1719072"/>
          </a:xfrm>
          <a:prstGeom prst="rect">
            <a:avLst/>
          </a:prstGeom>
          <a:solidFill>
            <a:schemeClr val="bg2">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14337E5-AB70-19D4-8FC9-2FE7EA9DE409}"/>
              </a:ext>
            </a:extLst>
          </p:cNvPr>
          <p:cNvPicPr>
            <a:picLocks noChangeAspect="1"/>
          </p:cNvPicPr>
          <p:nvPr userDrawn="1"/>
        </p:nvPicPr>
        <p:blipFill rotWithShape="1">
          <a:blip r:embed="rId2"/>
          <a:srcRect l="37265" t="59274" r="37264" b="-40379"/>
          <a:stretch/>
        </p:blipFill>
        <p:spPr>
          <a:xfrm flipV="1">
            <a:off x="9148996" y="-2347031"/>
            <a:ext cx="3043004" cy="7485957"/>
          </a:xfrm>
          <a:prstGeom prst="rect">
            <a:avLst/>
          </a:prstGeom>
        </p:spPr>
      </p:pic>
      <p:pic>
        <p:nvPicPr>
          <p:cNvPr id="8" name="Picture 7" descr="A blue and black logo&#10;&#10;Description automatically generated">
            <a:extLst>
              <a:ext uri="{FF2B5EF4-FFF2-40B4-BE49-F238E27FC236}">
                <a16:creationId xmlns:a16="http://schemas.microsoft.com/office/drawing/2014/main" id="{A1B19955-8877-364E-DEDE-0D4F8934C0DB}"/>
              </a:ext>
            </a:extLst>
          </p:cNvPr>
          <p:cNvPicPr>
            <a:picLocks noChangeAspect="1"/>
          </p:cNvPicPr>
          <p:nvPr userDrawn="1"/>
        </p:nvPicPr>
        <p:blipFill>
          <a:blip r:embed="rId3"/>
          <a:stretch>
            <a:fillRect/>
          </a:stretch>
        </p:blipFill>
        <p:spPr>
          <a:xfrm>
            <a:off x="10044245" y="5516384"/>
            <a:ext cx="1252507" cy="964160"/>
          </a:xfrm>
          <a:prstGeom prst="rect">
            <a:avLst/>
          </a:prstGeom>
        </p:spPr>
      </p:pic>
      <p:pic>
        <p:nvPicPr>
          <p:cNvPr id="10" name="Picture 9">
            <a:extLst>
              <a:ext uri="{FF2B5EF4-FFF2-40B4-BE49-F238E27FC236}">
                <a16:creationId xmlns:a16="http://schemas.microsoft.com/office/drawing/2014/main" id="{D327F7D7-7826-9F61-F5FA-C873EF59375B}"/>
              </a:ext>
            </a:extLst>
          </p:cNvPr>
          <p:cNvPicPr>
            <a:picLocks noChangeAspect="1"/>
          </p:cNvPicPr>
          <p:nvPr userDrawn="1"/>
        </p:nvPicPr>
        <p:blipFill>
          <a:blip r:embed="rId4"/>
          <a:stretch>
            <a:fillRect/>
          </a:stretch>
        </p:blipFill>
        <p:spPr>
          <a:xfrm>
            <a:off x="745044" y="5829579"/>
            <a:ext cx="1545556" cy="502700"/>
          </a:xfrm>
          <a:prstGeom prst="rect">
            <a:avLst/>
          </a:prstGeom>
        </p:spPr>
      </p:pic>
    </p:spTree>
    <p:extLst>
      <p:ext uri="{BB962C8B-B14F-4D97-AF65-F5344CB8AC3E}">
        <p14:creationId xmlns:p14="http://schemas.microsoft.com/office/powerpoint/2010/main" val="361044037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2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Placeholder 1">
            <a:extLst>
              <a:ext uri="{FF2B5EF4-FFF2-40B4-BE49-F238E27FC236}">
                <a16:creationId xmlns:a16="http://schemas.microsoft.com/office/drawing/2014/main" id="{EF4BDDFF-07D1-17C1-49E7-D7ADABE8363A}"/>
              </a:ext>
            </a:extLst>
          </p:cNvPr>
          <p:cNvSpPr>
            <a:spLocks noGrp="1"/>
          </p:cNvSpPr>
          <p:nvPr>
            <p:ph type="title"/>
          </p:nvPr>
        </p:nvSpPr>
        <p:spPr>
          <a:xfrm>
            <a:off x="745045" y="1028421"/>
            <a:ext cx="6407226" cy="535531"/>
          </a:xfrm>
          <a:prstGeom prst="rect">
            <a:avLst/>
          </a:prstGeom>
        </p:spPr>
        <p:txBody>
          <a:bodyPr vert="horz" wrap="square" lIns="91440" tIns="45720" rIns="91440" bIns="45720" rtlCol="0" anchor="ctr">
            <a:spAutoFit/>
          </a:bodyPr>
          <a:lstStyle>
            <a:lvl1pPr>
              <a:defRPr>
                <a:solidFill>
                  <a:schemeClr val="bg1"/>
                </a:solidFill>
              </a:defRPr>
            </a:lvl1pPr>
          </a:lstStyle>
          <a:p>
            <a:r>
              <a:rPr lang="en-US"/>
              <a:t>Click to edit Master title style</a:t>
            </a:r>
          </a:p>
        </p:txBody>
      </p:sp>
    </p:spTree>
    <p:extLst>
      <p:ext uri="{BB962C8B-B14F-4D97-AF65-F5344CB8AC3E}">
        <p14:creationId xmlns:p14="http://schemas.microsoft.com/office/powerpoint/2010/main" val="77702259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2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D10C3B6-C77D-82B2-7AB2-EB557A6922A4}"/>
              </a:ext>
            </a:extLst>
          </p:cNvPr>
          <p:cNvSpPr>
            <a:spLocks noGrp="1"/>
          </p:cNvSpPr>
          <p:nvPr>
            <p:ph type="title"/>
          </p:nvPr>
        </p:nvSpPr>
        <p:spPr>
          <a:xfrm>
            <a:off x="745045" y="1028421"/>
            <a:ext cx="6407226" cy="535531"/>
          </a:xfrm>
          <a:prstGeom prst="rect">
            <a:avLst/>
          </a:prstGeom>
        </p:spPr>
        <p:txBody>
          <a:bodyPr vert="horz" wrap="square" lIns="91440" tIns="45720" rIns="91440" bIns="45720" rtlCol="0" anchor="ctr">
            <a:spAutoFit/>
          </a:bodyPr>
          <a:lstStyle>
            <a:lvl1pPr>
              <a:defRPr>
                <a:solidFill>
                  <a:schemeClr val="bg1"/>
                </a:solidFill>
              </a:defRPr>
            </a:lvl1pPr>
          </a:lstStyle>
          <a:p>
            <a:r>
              <a:rPr lang="en-US"/>
              <a:t>Click to edit Master title style</a:t>
            </a:r>
          </a:p>
        </p:txBody>
      </p:sp>
    </p:spTree>
    <p:extLst>
      <p:ext uri="{BB962C8B-B14F-4D97-AF65-F5344CB8AC3E}">
        <p14:creationId xmlns:p14="http://schemas.microsoft.com/office/powerpoint/2010/main" val="148401305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26_Title Slide">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10C3B6-C77D-82B2-7AB2-EB557A6922A4}"/>
              </a:ext>
            </a:extLst>
          </p:cNvPr>
          <p:cNvSpPr>
            <a:spLocks noGrp="1"/>
          </p:cNvSpPr>
          <p:nvPr>
            <p:ph type="title"/>
          </p:nvPr>
        </p:nvSpPr>
        <p:spPr>
          <a:xfrm>
            <a:off x="745045" y="1028421"/>
            <a:ext cx="6407226" cy="535531"/>
          </a:xfrm>
          <a:prstGeom prst="rect">
            <a:avLst/>
          </a:prstGeom>
        </p:spPr>
        <p:txBody>
          <a:bodyPr vert="horz" wrap="square" lIns="91440" tIns="45720" rIns="91440" bIns="45720" rtlCol="0" anchor="ctr">
            <a:spAutoFit/>
          </a:bodyPr>
          <a:lstStyle>
            <a:lvl1pPr>
              <a:defRPr>
                <a:solidFill>
                  <a:schemeClr val="tx1"/>
                </a:solidFill>
              </a:defRPr>
            </a:lvl1pPr>
          </a:lstStyle>
          <a:p>
            <a:r>
              <a:rPr lang="en-US"/>
              <a:t>Click to edit Master title style</a:t>
            </a:r>
          </a:p>
        </p:txBody>
      </p:sp>
    </p:spTree>
    <p:extLst>
      <p:ext uri="{BB962C8B-B14F-4D97-AF65-F5344CB8AC3E}">
        <p14:creationId xmlns:p14="http://schemas.microsoft.com/office/powerpoint/2010/main" val="380854145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2_Title Slide">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E23B0BE-CC0D-7D31-8026-526410420AA0}"/>
              </a:ext>
            </a:extLst>
          </p:cNvPr>
          <p:cNvSpPr/>
          <p:nvPr userDrawn="1"/>
        </p:nvSpPr>
        <p:spPr>
          <a:xfrm>
            <a:off x="0" y="0"/>
            <a:ext cx="137160" cy="6858000"/>
          </a:xfrm>
          <a:prstGeom prst="rect">
            <a:avLst/>
          </a:prstGeom>
          <a:solidFill>
            <a:schemeClr val="accent5"/>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
            <a:extLst>
              <a:ext uri="{FF2B5EF4-FFF2-40B4-BE49-F238E27FC236}">
                <a16:creationId xmlns:a16="http://schemas.microsoft.com/office/drawing/2014/main" id="{C1FAC1F2-8EFE-0272-027E-BAC7BC651A49}"/>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5"/>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6" name="Title Placeholder 1">
            <a:extLst>
              <a:ext uri="{FF2B5EF4-FFF2-40B4-BE49-F238E27FC236}">
                <a16:creationId xmlns:a16="http://schemas.microsoft.com/office/drawing/2014/main" id="{7709D148-5CCA-45BD-0952-C58F8D429746}"/>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pic>
        <p:nvPicPr>
          <p:cNvPr id="3" name="Picture 2" descr="A blue and black logo&#10;&#10;AI-generated content may be incorrect.">
            <a:extLst>
              <a:ext uri="{FF2B5EF4-FFF2-40B4-BE49-F238E27FC236}">
                <a16:creationId xmlns:a16="http://schemas.microsoft.com/office/drawing/2014/main" id="{A6F5AA17-5C8B-A9AA-3D71-EDA8EB2A71ED}"/>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6" y="6044652"/>
            <a:ext cx="748063" cy="575847"/>
          </a:xfrm>
          <a:prstGeom prst="rect">
            <a:avLst/>
          </a:prstGeom>
        </p:spPr>
      </p:pic>
    </p:spTree>
    <p:extLst>
      <p:ext uri="{BB962C8B-B14F-4D97-AF65-F5344CB8AC3E}">
        <p14:creationId xmlns:p14="http://schemas.microsoft.com/office/powerpoint/2010/main" val="420579178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8_Title Slide">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E23B0BE-CC0D-7D31-8026-526410420AA0}"/>
              </a:ext>
            </a:extLst>
          </p:cNvPr>
          <p:cNvSpPr/>
          <p:nvPr userDrawn="1"/>
        </p:nvSpPr>
        <p:spPr>
          <a:xfrm>
            <a:off x="0" y="0"/>
            <a:ext cx="137160" cy="6858000"/>
          </a:xfrm>
          <a:prstGeom prst="rect">
            <a:avLst/>
          </a:prstGeom>
          <a:solidFill>
            <a:schemeClr val="accent3"/>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
            <a:extLst>
              <a:ext uri="{FF2B5EF4-FFF2-40B4-BE49-F238E27FC236}">
                <a16:creationId xmlns:a16="http://schemas.microsoft.com/office/drawing/2014/main" id="{C1FAC1F2-8EFE-0272-027E-BAC7BC651A49}"/>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3"/>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6" name="Title Placeholder 1">
            <a:extLst>
              <a:ext uri="{FF2B5EF4-FFF2-40B4-BE49-F238E27FC236}">
                <a16:creationId xmlns:a16="http://schemas.microsoft.com/office/drawing/2014/main" id="{7709D148-5CCA-45BD-0952-C58F8D429746}"/>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pic>
        <p:nvPicPr>
          <p:cNvPr id="2" name="Picture 1" descr="A blue and black logo&#10;&#10;AI-generated content may be incorrect.">
            <a:extLst>
              <a:ext uri="{FF2B5EF4-FFF2-40B4-BE49-F238E27FC236}">
                <a16:creationId xmlns:a16="http://schemas.microsoft.com/office/drawing/2014/main" id="{873FA891-A9CB-467A-D6CC-CFFE2E3C2F0B}"/>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6" y="6044652"/>
            <a:ext cx="748063" cy="575847"/>
          </a:xfrm>
          <a:prstGeom prst="rect">
            <a:avLst/>
          </a:prstGeom>
        </p:spPr>
      </p:pic>
    </p:spTree>
    <p:extLst>
      <p:ext uri="{BB962C8B-B14F-4D97-AF65-F5344CB8AC3E}">
        <p14:creationId xmlns:p14="http://schemas.microsoft.com/office/powerpoint/2010/main" val="390863842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19_Title Slide">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171907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E23B0BE-CC0D-7D31-8026-526410420AA0}"/>
              </a:ext>
            </a:extLst>
          </p:cNvPr>
          <p:cNvSpPr/>
          <p:nvPr userDrawn="1"/>
        </p:nvSpPr>
        <p:spPr>
          <a:xfrm>
            <a:off x="0" y="0"/>
            <a:ext cx="137160" cy="6858000"/>
          </a:xfrm>
          <a:prstGeom prst="rect">
            <a:avLst/>
          </a:prstGeom>
          <a:solidFill>
            <a:schemeClr val="accent4"/>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
            <a:extLst>
              <a:ext uri="{FF2B5EF4-FFF2-40B4-BE49-F238E27FC236}">
                <a16:creationId xmlns:a16="http://schemas.microsoft.com/office/drawing/2014/main" id="{C1FAC1F2-8EFE-0272-027E-BAC7BC651A49}"/>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4"/>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6" name="Title Placeholder 1">
            <a:extLst>
              <a:ext uri="{FF2B5EF4-FFF2-40B4-BE49-F238E27FC236}">
                <a16:creationId xmlns:a16="http://schemas.microsoft.com/office/drawing/2014/main" id="{7709D148-5CCA-45BD-0952-C58F8D429746}"/>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pic>
        <p:nvPicPr>
          <p:cNvPr id="2" name="Picture 1" descr="A blue and black logo&#10;&#10;AI-generated content may be incorrect.">
            <a:extLst>
              <a:ext uri="{FF2B5EF4-FFF2-40B4-BE49-F238E27FC236}">
                <a16:creationId xmlns:a16="http://schemas.microsoft.com/office/drawing/2014/main" id="{9161DAB7-815D-5023-326A-48343298F60C}"/>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6" y="6044652"/>
            <a:ext cx="748063" cy="575847"/>
          </a:xfrm>
          <a:prstGeom prst="rect">
            <a:avLst/>
          </a:prstGeom>
        </p:spPr>
      </p:pic>
    </p:spTree>
    <p:extLst>
      <p:ext uri="{BB962C8B-B14F-4D97-AF65-F5344CB8AC3E}">
        <p14:creationId xmlns:p14="http://schemas.microsoft.com/office/powerpoint/2010/main" val="26817509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49701D78-1E24-D0A2-04A5-1F2901E20250}"/>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5"/>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4" name="Title Placeholder 1">
            <a:extLst>
              <a:ext uri="{FF2B5EF4-FFF2-40B4-BE49-F238E27FC236}">
                <a16:creationId xmlns:a16="http://schemas.microsoft.com/office/drawing/2014/main" id="{D3F65490-E649-831E-C061-6DFCC42E6D89}"/>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2" name="Rectangle 1">
            <a:extLst>
              <a:ext uri="{FF2B5EF4-FFF2-40B4-BE49-F238E27FC236}">
                <a16:creationId xmlns:a16="http://schemas.microsoft.com/office/drawing/2014/main" id="{C647C1C2-5D97-38CA-EB10-1B3BE5E712AF}"/>
              </a:ext>
            </a:extLst>
          </p:cNvPr>
          <p:cNvSpPr/>
          <p:nvPr userDrawn="1"/>
        </p:nvSpPr>
        <p:spPr>
          <a:xfrm>
            <a:off x="0" y="0"/>
            <a:ext cx="137160" cy="6858000"/>
          </a:xfrm>
          <a:prstGeom prst="rect">
            <a:avLst/>
          </a:prstGeom>
          <a:solidFill>
            <a:schemeClr val="accent5"/>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5387670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20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49701D78-1E24-D0A2-04A5-1F2901E20250}"/>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3"/>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4" name="Title Placeholder 1">
            <a:extLst>
              <a:ext uri="{FF2B5EF4-FFF2-40B4-BE49-F238E27FC236}">
                <a16:creationId xmlns:a16="http://schemas.microsoft.com/office/drawing/2014/main" id="{D3F65490-E649-831E-C061-6DFCC42E6D89}"/>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2" name="Rectangle 1">
            <a:extLst>
              <a:ext uri="{FF2B5EF4-FFF2-40B4-BE49-F238E27FC236}">
                <a16:creationId xmlns:a16="http://schemas.microsoft.com/office/drawing/2014/main" id="{C647C1C2-5D97-38CA-EB10-1B3BE5E712AF}"/>
              </a:ext>
            </a:extLst>
          </p:cNvPr>
          <p:cNvSpPr/>
          <p:nvPr userDrawn="1"/>
        </p:nvSpPr>
        <p:spPr>
          <a:xfrm>
            <a:off x="0" y="0"/>
            <a:ext cx="137160" cy="6858000"/>
          </a:xfrm>
          <a:prstGeom prst="rect">
            <a:avLst/>
          </a:prstGeom>
          <a:solidFill>
            <a:schemeClr val="accent3"/>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4869046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2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49701D78-1E24-D0A2-04A5-1F2901E20250}"/>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4"/>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4" name="Title Placeholder 1">
            <a:extLst>
              <a:ext uri="{FF2B5EF4-FFF2-40B4-BE49-F238E27FC236}">
                <a16:creationId xmlns:a16="http://schemas.microsoft.com/office/drawing/2014/main" id="{D3F65490-E649-831E-C061-6DFCC42E6D89}"/>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2" name="Rectangle 1">
            <a:extLst>
              <a:ext uri="{FF2B5EF4-FFF2-40B4-BE49-F238E27FC236}">
                <a16:creationId xmlns:a16="http://schemas.microsoft.com/office/drawing/2014/main" id="{C647C1C2-5D97-38CA-EB10-1B3BE5E712AF}"/>
              </a:ext>
            </a:extLst>
          </p:cNvPr>
          <p:cNvSpPr/>
          <p:nvPr userDrawn="1"/>
        </p:nvSpPr>
        <p:spPr>
          <a:xfrm>
            <a:off x="0" y="0"/>
            <a:ext cx="137160" cy="6858000"/>
          </a:xfrm>
          <a:prstGeom prst="rect">
            <a:avLst/>
          </a:prstGeom>
          <a:solidFill>
            <a:schemeClr val="accent4"/>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256865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1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BCBCC71-D138-9455-B8BC-F24C76849D07}"/>
              </a:ext>
            </a:extLst>
          </p:cNvPr>
          <p:cNvSpPr/>
          <p:nvPr userDrawn="1"/>
        </p:nvSpPr>
        <p:spPr>
          <a:xfrm>
            <a:off x="0" y="0"/>
            <a:ext cx="137160" cy="6858000"/>
          </a:xfrm>
          <a:prstGeom prst="rect">
            <a:avLst/>
          </a:prstGeom>
          <a:solidFill>
            <a:schemeClr val="accent5"/>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2">
            <a:extLst>
              <a:ext uri="{FF2B5EF4-FFF2-40B4-BE49-F238E27FC236}">
                <a16:creationId xmlns:a16="http://schemas.microsoft.com/office/drawing/2014/main" id="{AF7047B8-5596-E6EE-C271-568846B12EFB}"/>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5"/>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8" name="Title Placeholder 1">
            <a:extLst>
              <a:ext uri="{FF2B5EF4-FFF2-40B4-BE49-F238E27FC236}">
                <a16:creationId xmlns:a16="http://schemas.microsoft.com/office/drawing/2014/main" id="{E303AAD8-B079-AF02-4558-9AA80ACD8516}"/>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tx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24063628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2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BCBCC71-D138-9455-B8BC-F24C76849D07}"/>
              </a:ext>
            </a:extLst>
          </p:cNvPr>
          <p:cNvSpPr/>
          <p:nvPr userDrawn="1"/>
        </p:nvSpPr>
        <p:spPr>
          <a:xfrm>
            <a:off x="0" y="0"/>
            <a:ext cx="137160" cy="6858000"/>
          </a:xfrm>
          <a:prstGeom prst="rect">
            <a:avLst/>
          </a:prstGeom>
          <a:solidFill>
            <a:schemeClr val="accent3"/>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2">
            <a:extLst>
              <a:ext uri="{FF2B5EF4-FFF2-40B4-BE49-F238E27FC236}">
                <a16:creationId xmlns:a16="http://schemas.microsoft.com/office/drawing/2014/main" id="{AF7047B8-5596-E6EE-C271-568846B12EFB}"/>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3"/>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8" name="Title Placeholder 1">
            <a:extLst>
              <a:ext uri="{FF2B5EF4-FFF2-40B4-BE49-F238E27FC236}">
                <a16:creationId xmlns:a16="http://schemas.microsoft.com/office/drawing/2014/main" id="{E303AAD8-B079-AF02-4558-9AA80ACD8516}"/>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tx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23812586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2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BCBCC71-D138-9455-B8BC-F24C76849D07}"/>
              </a:ext>
            </a:extLst>
          </p:cNvPr>
          <p:cNvSpPr/>
          <p:nvPr userDrawn="1"/>
        </p:nvSpPr>
        <p:spPr>
          <a:xfrm>
            <a:off x="0" y="0"/>
            <a:ext cx="137160" cy="6858000"/>
          </a:xfrm>
          <a:prstGeom prst="rect">
            <a:avLst/>
          </a:prstGeom>
          <a:solidFill>
            <a:schemeClr val="accent4"/>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2">
            <a:extLst>
              <a:ext uri="{FF2B5EF4-FFF2-40B4-BE49-F238E27FC236}">
                <a16:creationId xmlns:a16="http://schemas.microsoft.com/office/drawing/2014/main" id="{AF7047B8-5596-E6EE-C271-568846B12EFB}"/>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4"/>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8" name="Title Placeholder 1">
            <a:extLst>
              <a:ext uri="{FF2B5EF4-FFF2-40B4-BE49-F238E27FC236}">
                <a16:creationId xmlns:a16="http://schemas.microsoft.com/office/drawing/2014/main" id="{E303AAD8-B079-AF02-4558-9AA80ACD8516}"/>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tx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30464089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preserve="1" userDrawn="1">
  <p:cSld name="33_Title Slide">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0E4D438-4958-F631-C8AB-B4DB6CFFBF4B}"/>
              </a:ext>
            </a:extLst>
          </p:cNvPr>
          <p:cNvPicPr>
            <a:picLocks noChangeAspect="1"/>
          </p:cNvPicPr>
          <p:nvPr userDrawn="1"/>
        </p:nvPicPr>
        <p:blipFill rotWithShape="1">
          <a:blip r:embed="rId2"/>
          <a:srcRect l="-93" t="40645" r="41813" b="51273"/>
          <a:stretch/>
        </p:blipFill>
        <p:spPr>
          <a:xfrm flipV="1">
            <a:off x="5229726" y="6112040"/>
            <a:ext cx="6962274" cy="745959"/>
          </a:xfrm>
          <a:prstGeom prst="rect">
            <a:avLst/>
          </a:prstGeom>
        </p:spPr>
      </p:pic>
      <p:pic>
        <p:nvPicPr>
          <p:cNvPr id="10" name="Picture 9" descr="A black and white logo&#10;&#10;AI-generated content may be incorrect.">
            <a:extLst>
              <a:ext uri="{FF2B5EF4-FFF2-40B4-BE49-F238E27FC236}">
                <a16:creationId xmlns:a16="http://schemas.microsoft.com/office/drawing/2014/main" id="{AAB66B5C-2920-25DC-68C1-957D3B365CC5}"/>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10838136" y="5384627"/>
            <a:ext cx="748063" cy="575847"/>
          </a:xfrm>
          <a:prstGeom prst="rect">
            <a:avLst/>
          </a:prstGeom>
        </p:spPr>
      </p:pic>
    </p:spTree>
    <p:extLst>
      <p:ext uri="{BB962C8B-B14F-4D97-AF65-F5344CB8AC3E}">
        <p14:creationId xmlns:p14="http://schemas.microsoft.com/office/powerpoint/2010/main" val="177307913"/>
      </p:ext>
    </p:extLst>
  </p:cSld>
  <p:clrMapOvr>
    <a:masterClrMapping/>
  </p:clrMapOvr>
  <p:hf hdr="0" dt="0"/>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preserve="1" userDrawn="1">
  <p:cSld name="34_Title Slide">
    <p:bg>
      <p:bgPr>
        <a:solidFill>
          <a:schemeClr val="accent4"/>
        </a:solidFill>
        <a:effectLst/>
      </p:bgPr>
    </p:bg>
    <p:spTree>
      <p:nvGrpSpPr>
        <p:cNvPr id="1" name=""/>
        <p:cNvGrpSpPr/>
        <p:nvPr/>
      </p:nvGrpSpPr>
      <p:grpSpPr>
        <a:xfrm>
          <a:off x="0" y="0"/>
          <a:ext cx="0" cy="0"/>
          <a:chOff x="0" y="0"/>
          <a:chExt cx="0" cy="0"/>
        </a:xfrm>
      </p:grpSpPr>
      <p:pic>
        <p:nvPicPr>
          <p:cNvPr id="10" name="Picture 9" descr="A black and white logo&#10;&#10;AI-generated content may be incorrect.">
            <a:extLst>
              <a:ext uri="{FF2B5EF4-FFF2-40B4-BE49-F238E27FC236}">
                <a16:creationId xmlns:a16="http://schemas.microsoft.com/office/drawing/2014/main" id="{AAB66B5C-2920-25DC-68C1-957D3B365CC5}"/>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0838136" y="5384627"/>
            <a:ext cx="748063" cy="575847"/>
          </a:xfrm>
          <a:prstGeom prst="rect">
            <a:avLst/>
          </a:prstGeom>
        </p:spPr>
      </p:pic>
      <p:pic>
        <p:nvPicPr>
          <p:cNvPr id="2" name="Picture 1">
            <a:extLst>
              <a:ext uri="{FF2B5EF4-FFF2-40B4-BE49-F238E27FC236}">
                <a16:creationId xmlns:a16="http://schemas.microsoft.com/office/drawing/2014/main" id="{67380080-CFD3-E594-C970-C8B81E8F3581}"/>
              </a:ext>
            </a:extLst>
          </p:cNvPr>
          <p:cNvPicPr>
            <a:picLocks noChangeAspect="1"/>
          </p:cNvPicPr>
          <p:nvPr userDrawn="1"/>
        </p:nvPicPr>
        <p:blipFill rotWithShape="1">
          <a:blip r:embed="rId3">
            <a:extLst>
              <a:ext uri="{28A0092B-C50C-407E-A947-70E740481C1C}">
                <a14:useLocalDpi xmlns:a14="http://schemas.microsoft.com/office/drawing/2010/main"/>
              </a:ext>
            </a:extLst>
          </a:blip>
          <a:srcRect l="1" t="53890" r="41900" b="39092"/>
          <a:stretch/>
        </p:blipFill>
        <p:spPr>
          <a:xfrm>
            <a:off x="5229726" y="6208295"/>
            <a:ext cx="6962274" cy="649705"/>
          </a:xfrm>
          <a:prstGeom prst="rect">
            <a:avLst/>
          </a:prstGeom>
        </p:spPr>
      </p:pic>
    </p:spTree>
    <p:extLst>
      <p:ext uri="{BB962C8B-B14F-4D97-AF65-F5344CB8AC3E}">
        <p14:creationId xmlns:p14="http://schemas.microsoft.com/office/powerpoint/2010/main" val="785896433"/>
      </p:ext>
    </p:extLst>
  </p:cSld>
  <p:clrMapOvr>
    <a:masterClrMapping/>
  </p:clrMapOvr>
  <p:hf hdr="0" dt="0"/>
</p:sldLayout>
</file>

<file path=ppt/slideLayouts/slideLayout79.xml><?xml version="1.0" encoding="utf-8"?>
<p:sldLayout xmlns:a="http://schemas.openxmlformats.org/drawingml/2006/main" xmlns:r="http://schemas.openxmlformats.org/officeDocument/2006/relationships" xmlns:p="http://schemas.openxmlformats.org/presentationml/2006/main">
  <p:cSld name="5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63353512"/>
      </p:ext>
    </p:extLst>
  </p:cSld>
  <p:clrMapOvr>
    <a:masterClrMapping/>
  </p:clrMapOvr>
  <p:transition spd="slow">
    <p:push/>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4_Blank">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34894E5-76DB-5240-91C1-F2C1F9A81852}"/>
              </a:ext>
            </a:extLst>
          </p:cNvPr>
          <p:cNvSpPr/>
          <p:nvPr/>
        </p:nvSpPr>
        <p:spPr>
          <a:xfrm>
            <a:off x="-8374" y="-2257"/>
            <a:ext cx="12200373" cy="6858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9052965"/>
      </p:ext>
    </p:extLst>
  </p:cSld>
  <p:clrMapOvr>
    <a:masterClrMapping/>
  </p:clrMapOvr>
  <p:transition spd="slow">
    <p:push/>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rgbClr val="0E194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65749867"/>
      </p:ext>
    </p:extLst>
  </p:cSld>
  <p:clrMapOvr>
    <a:masterClrMapping/>
  </p:clrMapOvr>
  <mc:AlternateContent xmlns:mc="http://schemas.openxmlformats.org/markup-compatibility/2006" xmlns:p14="http://schemas.microsoft.com/office/powerpoint/2010/main">
    <mc:Choice Requires="p14">
      <p:transition spd="slow" p14:dur="1050">
        <p:push/>
      </p:transition>
    </mc:Choice>
    <mc:Fallback xmlns="">
      <p:transition spd="slow">
        <p:push/>
      </p:transition>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4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91EE4E9-063E-EDC6-2FF4-39F1B5FCCB8C}"/>
              </a:ext>
            </a:extLst>
          </p:cNvPr>
          <p:cNvSpPr/>
          <p:nvPr userDrawn="1"/>
        </p:nvSpPr>
        <p:spPr>
          <a:xfrm>
            <a:off x="9148997" y="0"/>
            <a:ext cx="3043003" cy="5138928"/>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Placeholder 1">
            <a:extLst>
              <a:ext uri="{FF2B5EF4-FFF2-40B4-BE49-F238E27FC236}">
                <a16:creationId xmlns:a16="http://schemas.microsoft.com/office/drawing/2014/main" id="{EF4BDDFF-07D1-17C1-49E7-D7ADABE8363A}"/>
              </a:ext>
            </a:extLst>
          </p:cNvPr>
          <p:cNvSpPr>
            <a:spLocks noGrp="1"/>
          </p:cNvSpPr>
          <p:nvPr>
            <p:ph type="title"/>
          </p:nvPr>
        </p:nvSpPr>
        <p:spPr>
          <a:xfrm>
            <a:off x="745045" y="1028421"/>
            <a:ext cx="6407226" cy="535531"/>
          </a:xfrm>
          <a:prstGeom prst="rect">
            <a:avLst/>
          </a:prstGeom>
        </p:spPr>
        <p:txBody>
          <a:bodyPr vert="horz" wrap="square" lIns="91440" tIns="45720" rIns="91440" bIns="45720" rtlCol="0" anchor="ctr">
            <a:spAutoFit/>
          </a:bodyPr>
          <a:lstStyle>
            <a:lvl1pPr>
              <a:defRPr>
                <a:solidFill>
                  <a:schemeClr val="bg1"/>
                </a:solidFill>
              </a:defRPr>
            </a:lvl1pPr>
          </a:lstStyle>
          <a:p>
            <a:r>
              <a:rPr lang="en-US"/>
              <a:t>Click to edit Master title style</a:t>
            </a:r>
          </a:p>
        </p:txBody>
      </p:sp>
      <p:pic>
        <p:nvPicPr>
          <p:cNvPr id="2" name="Picture 1" descr="A black and white logo&#10;&#10;Description automatically generated">
            <a:extLst>
              <a:ext uri="{FF2B5EF4-FFF2-40B4-BE49-F238E27FC236}">
                <a16:creationId xmlns:a16="http://schemas.microsoft.com/office/drawing/2014/main" id="{58728671-F756-1B72-4730-1945A8F3D969}"/>
              </a:ext>
            </a:extLst>
          </p:cNvPr>
          <p:cNvPicPr>
            <a:picLocks noChangeAspect="1"/>
          </p:cNvPicPr>
          <p:nvPr userDrawn="1"/>
        </p:nvPicPr>
        <p:blipFill>
          <a:blip r:embed="rId2"/>
          <a:stretch>
            <a:fillRect/>
          </a:stretch>
        </p:blipFill>
        <p:spPr>
          <a:xfrm>
            <a:off x="745045" y="5832316"/>
            <a:ext cx="1523738" cy="495604"/>
          </a:xfrm>
          <a:prstGeom prst="rect">
            <a:avLst/>
          </a:prstGeom>
        </p:spPr>
      </p:pic>
      <p:sp>
        <p:nvSpPr>
          <p:cNvPr id="4" name="Rectangle 3">
            <a:extLst>
              <a:ext uri="{FF2B5EF4-FFF2-40B4-BE49-F238E27FC236}">
                <a16:creationId xmlns:a16="http://schemas.microsoft.com/office/drawing/2014/main" id="{FCA58B97-8B7B-6EFC-46B6-E7B96333D36E}"/>
              </a:ext>
            </a:extLst>
          </p:cNvPr>
          <p:cNvSpPr/>
          <p:nvPr userDrawn="1"/>
        </p:nvSpPr>
        <p:spPr>
          <a:xfrm>
            <a:off x="9148997" y="5138928"/>
            <a:ext cx="3043003" cy="171907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white logo&#10;&#10;Description automatically generated">
            <a:extLst>
              <a:ext uri="{FF2B5EF4-FFF2-40B4-BE49-F238E27FC236}">
                <a16:creationId xmlns:a16="http://schemas.microsoft.com/office/drawing/2014/main" id="{C3523B31-E7C4-C7DE-C211-7D0A521EAB24}"/>
              </a:ext>
            </a:extLst>
          </p:cNvPr>
          <p:cNvPicPr>
            <a:picLocks noChangeAspect="1"/>
          </p:cNvPicPr>
          <p:nvPr userDrawn="1"/>
        </p:nvPicPr>
        <p:blipFill>
          <a:blip r:embed="rId3"/>
          <a:stretch>
            <a:fillRect/>
          </a:stretch>
        </p:blipFill>
        <p:spPr>
          <a:xfrm>
            <a:off x="10044245" y="5516384"/>
            <a:ext cx="1252506" cy="964160"/>
          </a:xfrm>
          <a:prstGeom prst="rect">
            <a:avLst/>
          </a:prstGeom>
        </p:spPr>
      </p:pic>
      <p:pic>
        <p:nvPicPr>
          <p:cNvPr id="9" name="Picture 8">
            <a:extLst>
              <a:ext uri="{FF2B5EF4-FFF2-40B4-BE49-F238E27FC236}">
                <a16:creationId xmlns:a16="http://schemas.microsoft.com/office/drawing/2014/main" id="{635BCF5F-B303-7C12-A4F5-D33B7D6DFFA9}"/>
              </a:ext>
            </a:extLst>
          </p:cNvPr>
          <p:cNvPicPr>
            <a:picLocks noChangeAspect="1"/>
          </p:cNvPicPr>
          <p:nvPr userDrawn="1"/>
        </p:nvPicPr>
        <p:blipFill rotWithShape="1">
          <a:blip r:embed="rId4"/>
          <a:srcRect l="37265" t="59274" r="37264" b="-40379"/>
          <a:stretch/>
        </p:blipFill>
        <p:spPr>
          <a:xfrm flipV="1">
            <a:off x="9148996" y="-2347031"/>
            <a:ext cx="3043004" cy="7485957"/>
          </a:xfrm>
          <a:prstGeom prst="rect">
            <a:avLst/>
          </a:prstGeom>
        </p:spPr>
      </p:pic>
    </p:spTree>
    <p:extLst>
      <p:ext uri="{BB962C8B-B14F-4D97-AF65-F5344CB8AC3E}">
        <p14:creationId xmlns:p14="http://schemas.microsoft.com/office/powerpoint/2010/main" val="329973258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41_Title Slide">
    <p:bg>
      <p:bgRef idx="1001">
        <a:schemeClr val="bg2"/>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ACEBB73-9AFA-F39F-ACE0-2EF1C5DB39AF}"/>
              </a:ext>
            </a:extLst>
          </p:cNvPr>
          <p:cNvSpPr/>
          <p:nvPr userDrawn="1"/>
        </p:nvSpPr>
        <p:spPr>
          <a:xfrm>
            <a:off x="9148997" y="0"/>
            <a:ext cx="3043003"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D10C3B6-C77D-82B2-7AB2-EB557A6922A4}"/>
              </a:ext>
            </a:extLst>
          </p:cNvPr>
          <p:cNvSpPr>
            <a:spLocks noGrp="1"/>
          </p:cNvSpPr>
          <p:nvPr>
            <p:ph type="title"/>
          </p:nvPr>
        </p:nvSpPr>
        <p:spPr>
          <a:xfrm>
            <a:off x="745045" y="1028421"/>
            <a:ext cx="6407226" cy="535531"/>
          </a:xfrm>
          <a:prstGeom prst="rect">
            <a:avLst/>
          </a:prstGeom>
        </p:spPr>
        <p:txBody>
          <a:bodyPr vert="horz" wrap="square" lIns="91440" tIns="45720" rIns="91440" bIns="45720" rtlCol="0" anchor="ctr">
            <a:spAutoFit/>
          </a:bodyPr>
          <a:lstStyle>
            <a:lvl1pPr>
              <a:defRPr>
                <a:solidFill>
                  <a:schemeClr val="bg1"/>
                </a:solidFill>
              </a:defRPr>
            </a:lvl1pPr>
          </a:lstStyle>
          <a:p>
            <a:r>
              <a:rPr lang="en-US"/>
              <a:t>Click to edit Master title style</a:t>
            </a:r>
          </a:p>
        </p:txBody>
      </p:sp>
      <p:pic>
        <p:nvPicPr>
          <p:cNvPr id="3" name="Picture 2" descr="A black and white logo&#10;&#10;Description automatically generated">
            <a:extLst>
              <a:ext uri="{FF2B5EF4-FFF2-40B4-BE49-F238E27FC236}">
                <a16:creationId xmlns:a16="http://schemas.microsoft.com/office/drawing/2014/main" id="{0EB5EB38-9C23-07CA-5C2D-4CBC486D2EAA}"/>
              </a:ext>
            </a:extLst>
          </p:cNvPr>
          <p:cNvPicPr>
            <a:picLocks noChangeAspect="1"/>
          </p:cNvPicPr>
          <p:nvPr userDrawn="1"/>
        </p:nvPicPr>
        <p:blipFill>
          <a:blip r:embed="rId2"/>
          <a:stretch>
            <a:fillRect/>
          </a:stretch>
        </p:blipFill>
        <p:spPr>
          <a:xfrm>
            <a:off x="745045" y="5832316"/>
            <a:ext cx="1523738" cy="495604"/>
          </a:xfrm>
          <a:prstGeom prst="rect">
            <a:avLst/>
          </a:prstGeom>
        </p:spPr>
      </p:pic>
      <p:pic>
        <p:nvPicPr>
          <p:cNvPr id="6" name="Picture 5" descr="A black and white logo&#10;&#10;Description automatically generated">
            <a:extLst>
              <a:ext uri="{FF2B5EF4-FFF2-40B4-BE49-F238E27FC236}">
                <a16:creationId xmlns:a16="http://schemas.microsoft.com/office/drawing/2014/main" id="{3CE8691C-A1D5-C7EC-0364-C39967A9A2C2}"/>
              </a:ext>
            </a:extLst>
          </p:cNvPr>
          <p:cNvPicPr>
            <a:picLocks noChangeAspect="1"/>
          </p:cNvPicPr>
          <p:nvPr userDrawn="1"/>
        </p:nvPicPr>
        <p:blipFill>
          <a:blip r:embed="rId3"/>
          <a:stretch>
            <a:fillRect/>
          </a:stretch>
        </p:blipFill>
        <p:spPr>
          <a:xfrm>
            <a:off x="10044245" y="5516384"/>
            <a:ext cx="1252506" cy="964160"/>
          </a:xfrm>
          <a:prstGeom prst="rect">
            <a:avLst/>
          </a:prstGeom>
        </p:spPr>
      </p:pic>
      <p:pic>
        <p:nvPicPr>
          <p:cNvPr id="8" name="Picture 7">
            <a:extLst>
              <a:ext uri="{FF2B5EF4-FFF2-40B4-BE49-F238E27FC236}">
                <a16:creationId xmlns:a16="http://schemas.microsoft.com/office/drawing/2014/main" id="{26C9EC5C-929F-2B9B-4EF1-CBF137A513F5}"/>
              </a:ext>
            </a:extLst>
          </p:cNvPr>
          <p:cNvPicPr>
            <a:picLocks noChangeAspect="1"/>
          </p:cNvPicPr>
          <p:nvPr userDrawn="1"/>
        </p:nvPicPr>
        <p:blipFill rotWithShape="1">
          <a:blip r:embed="rId4"/>
          <a:srcRect l="37265" t="59274" r="37264" b="-40379"/>
          <a:stretch/>
        </p:blipFill>
        <p:spPr>
          <a:xfrm flipV="1">
            <a:off x="9148996" y="-2347031"/>
            <a:ext cx="3043004" cy="7485957"/>
          </a:xfrm>
          <a:prstGeom prst="rect">
            <a:avLst/>
          </a:prstGeom>
        </p:spPr>
      </p:pic>
    </p:spTree>
    <p:extLst>
      <p:ext uri="{BB962C8B-B14F-4D97-AF65-F5344CB8AC3E}">
        <p14:creationId xmlns:p14="http://schemas.microsoft.com/office/powerpoint/2010/main" val="89053603"/>
      </p:ext>
    </p:extLst>
  </p:cSld>
  <p:clrMapOvr>
    <a:overrideClrMapping bg1="dk1" tx1="lt1" bg2="dk2" tx2="lt2" accent1="accent1" accent2="accent2" accent3="accent3" accent4="accent4" accent5="accent5" accent6="accent6" hlink="hlink" folHlink="folHlink"/>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40_Title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CE0BC7-C76C-30D8-A41B-F8153CA58E92}"/>
              </a:ext>
            </a:extLst>
          </p:cNvPr>
          <p:cNvSpPr/>
          <p:nvPr userDrawn="1"/>
        </p:nvSpPr>
        <p:spPr>
          <a:xfrm>
            <a:off x="9148997" y="0"/>
            <a:ext cx="3043003" cy="5138926"/>
          </a:xfrm>
          <a:prstGeom prst="rect">
            <a:avLst/>
          </a:prstGeom>
          <a:solidFill>
            <a:schemeClr val="bg2">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0D8E1719-7DB5-14C3-C2ED-81846A71895F}"/>
              </a:ext>
            </a:extLst>
          </p:cNvPr>
          <p:cNvSpPr/>
          <p:nvPr userDrawn="1"/>
        </p:nvSpPr>
        <p:spPr>
          <a:xfrm>
            <a:off x="9148997" y="5138928"/>
            <a:ext cx="3043003" cy="1719072"/>
          </a:xfrm>
          <a:prstGeom prst="rect">
            <a:avLst/>
          </a:prstGeom>
          <a:solidFill>
            <a:schemeClr val="bg2">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14337E5-AB70-19D4-8FC9-2FE7EA9DE409}"/>
              </a:ext>
            </a:extLst>
          </p:cNvPr>
          <p:cNvPicPr>
            <a:picLocks noChangeAspect="1"/>
          </p:cNvPicPr>
          <p:nvPr userDrawn="1"/>
        </p:nvPicPr>
        <p:blipFill rotWithShape="1">
          <a:blip r:embed="rId2"/>
          <a:srcRect l="37265" t="59274" r="37264" b="-40379"/>
          <a:stretch/>
        </p:blipFill>
        <p:spPr>
          <a:xfrm flipV="1">
            <a:off x="9148996" y="-2347031"/>
            <a:ext cx="3043004" cy="7485957"/>
          </a:xfrm>
          <a:prstGeom prst="rect">
            <a:avLst/>
          </a:prstGeom>
        </p:spPr>
      </p:pic>
      <p:pic>
        <p:nvPicPr>
          <p:cNvPr id="8" name="Picture 7" descr="A blue and black logo&#10;&#10;Description automatically generated">
            <a:extLst>
              <a:ext uri="{FF2B5EF4-FFF2-40B4-BE49-F238E27FC236}">
                <a16:creationId xmlns:a16="http://schemas.microsoft.com/office/drawing/2014/main" id="{A1B19955-8877-364E-DEDE-0D4F8934C0DB}"/>
              </a:ext>
            </a:extLst>
          </p:cNvPr>
          <p:cNvPicPr>
            <a:picLocks noChangeAspect="1"/>
          </p:cNvPicPr>
          <p:nvPr userDrawn="1"/>
        </p:nvPicPr>
        <p:blipFill>
          <a:blip r:embed="rId3"/>
          <a:stretch>
            <a:fillRect/>
          </a:stretch>
        </p:blipFill>
        <p:spPr>
          <a:xfrm>
            <a:off x="10044245" y="5516384"/>
            <a:ext cx="1252507" cy="964160"/>
          </a:xfrm>
          <a:prstGeom prst="rect">
            <a:avLst/>
          </a:prstGeom>
        </p:spPr>
      </p:pic>
      <p:pic>
        <p:nvPicPr>
          <p:cNvPr id="10" name="Picture 9">
            <a:extLst>
              <a:ext uri="{FF2B5EF4-FFF2-40B4-BE49-F238E27FC236}">
                <a16:creationId xmlns:a16="http://schemas.microsoft.com/office/drawing/2014/main" id="{D327F7D7-7826-9F61-F5FA-C873EF59375B}"/>
              </a:ext>
            </a:extLst>
          </p:cNvPr>
          <p:cNvPicPr>
            <a:picLocks noChangeAspect="1"/>
          </p:cNvPicPr>
          <p:nvPr userDrawn="1"/>
        </p:nvPicPr>
        <p:blipFill>
          <a:blip r:embed="rId4"/>
          <a:stretch>
            <a:fillRect/>
          </a:stretch>
        </p:blipFill>
        <p:spPr>
          <a:xfrm>
            <a:off x="745044" y="5829579"/>
            <a:ext cx="1545556" cy="502700"/>
          </a:xfrm>
          <a:prstGeom prst="rect">
            <a:avLst/>
          </a:prstGeom>
        </p:spPr>
      </p:pic>
    </p:spTree>
    <p:extLst>
      <p:ext uri="{BB962C8B-B14F-4D97-AF65-F5344CB8AC3E}">
        <p14:creationId xmlns:p14="http://schemas.microsoft.com/office/powerpoint/2010/main" val="339341201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39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Placeholder 1">
            <a:extLst>
              <a:ext uri="{FF2B5EF4-FFF2-40B4-BE49-F238E27FC236}">
                <a16:creationId xmlns:a16="http://schemas.microsoft.com/office/drawing/2014/main" id="{EF4BDDFF-07D1-17C1-49E7-D7ADABE8363A}"/>
              </a:ext>
            </a:extLst>
          </p:cNvPr>
          <p:cNvSpPr>
            <a:spLocks noGrp="1"/>
          </p:cNvSpPr>
          <p:nvPr>
            <p:ph type="title"/>
          </p:nvPr>
        </p:nvSpPr>
        <p:spPr>
          <a:xfrm>
            <a:off x="745045" y="1028421"/>
            <a:ext cx="6407226" cy="535531"/>
          </a:xfrm>
          <a:prstGeom prst="rect">
            <a:avLst/>
          </a:prstGeom>
        </p:spPr>
        <p:txBody>
          <a:bodyPr vert="horz" wrap="square" lIns="91440" tIns="45720" rIns="91440" bIns="45720" rtlCol="0" anchor="ctr">
            <a:spAutoFit/>
          </a:bodyPr>
          <a:lstStyle>
            <a:lvl1pPr>
              <a:defRPr>
                <a:solidFill>
                  <a:schemeClr val="bg1"/>
                </a:solidFill>
              </a:defRPr>
            </a:lvl1pPr>
          </a:lstStyle>
          <a:p>
            <a:r>
              <a:rPr lang="en-US"/>
              <a:t>Click to edit Master title style</a:t>
            </a:r>
          </a:p>
        </p:txBody>
      </p:sp>
    </p:spTree>
    <p:extLst>
      <p:ext uri="{BB962C8B-B14F-4D97-AF65-F5344CB8AC3E}">
        <p14:creationId xmlns:p14="http://schemas.microsoft.com/office/powerpoint/2010/main" val="391485509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38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D10C3B6-C77D-82B2-7AB2-EB557A6922A4}"/>
              </a:ext>
            </a:extLst>
          </p:cNvPr>
          <p:cNvSpPr>
            <a:spLocks noGrp="1"/>
          </p:cNvSpPr>
          <p:nvPr>
            <p:ph type="title"/>
          </p:nvPr>
        </p:nvSpPr>
        <p:spPr>
          <a:xfrm>
            <a:off x="745045" y="1028421"/>
            <a:ext cx="6407226" cy="535531"/>
          </a:xfrm>
          <a:prstGeom prst="rect">
            <a:avLst/>
          </a:prstGeom>
        </p:spPr>
        <p:txBody>
          <a:bodyPr vert="horz" wrap="square" lIns="91440" tIns="45720" rIns="91440" bIns="45720" rtlCol="0" anchor="ctr">
            <a:spAutoFit/>
          </a:bodyPr>
          <a:lstStyle>
            <a:lvl1pPr>
              <a:defRPr>
                <a:solidFill>
                  <a:schemeClr val="bg1"/>
                </a:solidFill>
              </a:defRPr>
            </a:lvl1pPr>
          </a:lstStyle>
          <a:p>
            <a:r>
              <a:rPr lang="en-US"/>
              <a:t>Click to edit Master title style</a:t>
            </a:r>
          </a:p>
        </p:txBody>
      </p:sp>
    </p:spTree>
    <p:extLst>
      <p:ext uri="{BB962C8B-B14F-4D97-AF65-F5344CB8AC3E}">
        <p14:creationId xmlns:p14="http://schemas.microsoft.com/office/powerpoint/2010/main" val="188953011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37_Title Slide">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10C3B6-C77D-82B2-7AB2-EB557A6922A4}"/>
              </a:ext>
            </a:extLst>
          </p:cNvPr>
          <p:cNvSpPr>
            <a:spLocks noGrp="1"/>
          </p:cNvSpPr>
          <p:nvPr>
            <p:ph type="title"/>
          </p:nvPr>
        </p:nvSpPr>
        <p:spPr>
          <a:xfrm>
            <a:off x="745045" y="1028421"/>
            <a:ext cx="6407226" cy="535531"/>
          </a:xfrm>
          <a:prstGeom prst="rect">
            <a:avLst/>
          </a:prstGeom>
        </p:spPr>
        <p:txBody>
          <a:bodyPr vert="horz" wrap="square" lIns="91440" tIns="45720" rIns="91440" bIns="45720" rtlCol="0" anchor="ctr">
            <a:spAutoFit/>
          </a:bodyPr>
          <a:lstStyle>
            <a:lvl1pPr>
              <a:defRPr>
                <a:solidFill>
                  <a:schemeClr val="tx1"/>
                </a:solidFill>
              </a:defRPr>
            </a:lvl1pPr>
          </a:lstStyle>
          <a:p>
            <a:r>
              <a:rPr lang="en-US"/>
              <a:t>Click to edit Master title style</a:t>
            </a:r>
          </a:p>
        </p:txBody>
      </p:sp>
    </p:spTree>
    <p:extLst>
      <p:ext uri="{BB962C8B-B14F-4D97-AF65-F5344CB8AC3E}">
        <p14:creationId xmlns:p14="http://schemas.microsoft.com/office/powerpoint/2010/main" val="252811369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17_Title Slide">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E23B0BE-CC0D-7D31-8026-526410420AA0}"/>
              </a:ext>
            </a:extLst>
          </p:cNvPr>
          <p:cNvSpPr/>
          <p:nvPr userDrawn="1"/>
        </p:nvSpPr>
        <p:spPr>
          <a:xfrm>
            <a:off x="0" y="0"/>
            <a:ext cx="137160" cy="6858000"/>
          </a:xfrm>
          <a:prstGeom prst="rect">
            <a:avLst/>
          </a:prstGeom>
          <a:solidFill>
            <a:schemeClr val="accent5"/>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
            <a:extLst>
              <a:ext uri="{FF2B5EF4-FFF2-40B4-BE49-F238E27FC236}">
                <a16:creationId xmlns:a16="http://schemas.microsoft.com/office/drawing/2014/main" id="{C1FAC1F2-8EFE-0272-027E-BAC7BC651A49}"/>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5"/>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6" name="Title Placeholder 1">
            <a:extLst>
              <a:ext uri="{FF2B5EF4-FFF2-40B4-BE49-F238E27FC236}">
                <a16:creationId xmlns:a16="http://schemas.microsoft.com/office/drawing/2014/main" id="{7709D148-5CCA-45BD-0952-C58F8D429746}"/>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pic>
        <p:nvPicPr>
          <p:cNvPr id="3" name="Picture 2" descr="A blue and black logo&#10;&#10;AI-generated content may be incorrect.">
            <a:extLst>
              <a:ext uri="{FF2B5EF4-FFF2-40B4-BE49-F238E27FC236}">
                <a16:creationId xmlns:a16="http://schemas.microsoft.com/office/drawing/2014/main" id="{A6F5AA17-5C8B-A9AA-3D71-EDA8EB2A71ED}"/>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6" y="6044652"/>
            <a:ext cx="748063" cy="575847"/>
          </a:xfrm>
          <a:prstGeom prst="rect">
            <a:avLst/>
          </a:prstGeom>
        </p:spPr>
      </p:pic>
    </p:spTree>
    <p:extLst>
      <p:ext uri="{BB962C8B-B14F-4D97-AF65-F5344CB8AC3E}">
        <p14:creationId xmlns:p14="http://schemas.microsoft.com/office/powerpoint/2010/main" val="421730564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32_Title Slide">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E23B0BE-CC0D-7D31-8026-526410420AA0}"/>
              </a:ext>
            </a:extLst>
          </p:cNvPr>
          <p:cNvSpPr/>
          <p:nvPr userDrawn="1"/>
        </p:nvSpPr>
        <p:spPr>
          <a:xfrm>
            <a:off x="0" y="0"/>
            <a:ext cx="137160" cy="6858000"/>
          </a:xfrm>
          <a:prstGeom prst="rect">
            <a:avLst/>
          </a:prstGeom>
          <a:solidFill>
            <a:schemeClr val="accent3"/>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
            <a:extLst>
              <a:ext uri="{FF2B5EF4-FFF2-40B4-BE49-F238E27FC236}">
                <a16:creationId xmlns:a16="http://schemas.microsoft.com/office/drawing/2014/main" id="{C1FAC1F2-8EFE-0272-027E-BAC7BC651A49}"/>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3"/>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6" name="Title Placeholder 1">
            <a:extLst>
              <a:ext uri="{FF2B5EF4-FFF2-40B4-BE49-F238E27FC236}">
                <a16:creationId xmlns:a16="http://schemas.microsoft.com/office/drawing/2014/main" id="{7709D148-5CCA-45BD-0952-C58F8D429746}"/>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pic>
        <p:nvPicPr>
          <p:cNvPr id="2" name="Picture 1" descr="A blue and black logo&#10;&#10;AI-generated content may be incorrect.">
            <a:extLst>
              <a:ext uri="{FF2B5EF4-FFF2-40B4-BE49-F238E27FC236}">
                <a16:creationId xmlns:a16="http://schemas.microsoft.com/office/drawing/2014/main" id="{873FA891-A9CB-467A-D6CC-CFFE2E3C2F0B}"/>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6" y="6044652"/>
            <a:ext cx="748063" cy="575847"/>
          </a:xfrm>
          <a:prstGeom prst="rect">
            <a:avLst/>
          </a:prstGeom>
        </p:spPr>
      </p:pic>
    </p:spTree>
    <p:extLst>
      <p:ext uri="{BB962C8B-B14F-4D97-AF65-F5344CB8AC3E}">
        <p14:creationId xmlns:p14="http://schemas.microsoft.com/office/powerpoint/2010/main" val="3621963179"/>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31_Title Slide">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171907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E23B0BE-CC0D-7D31-8026-526410420AA0}"/>
              </a:ext>
            </a:extLst>
          </p:cNvPr>
          <p:cNvSpPr/>
          <p:nvPr userDrawn="1"/>
        </p:nvSpPr>
        <p:spPr>
          <a:xfrm>
            <a:off x="0" y="0"/>
            <a:ext cx="137160" cy="6858000"/>
          </a:xfrm>
          <a:prstGeom prst="rect">
            <a:avLst/>
          </a:prstGeom>
          <a:solidFill>
            <a:schemeClr val="accent4"/>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
            <a:extLst>
              <a:ext uri="{FF2B5EF4-FFF2-40B4-BE49-F238E27FC236}">
                <a16:creationId xmlns:a16="http://schemas.microsoft.com/office/drawing/2014/main" id="{C1FAC1F2-8EFE-0272-027E-BAC7BC651A49}"/>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4"/>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6" name="Title Placeholder 1">
            <a:extLst>
              <a:ext uri="{FF2B5EF4-FFF2-40B4-BE49-F238E27FC236}">
                <a16:creationId xmlns:a16="http://schemas.microsoft.com/office/drawing/2014/main" id="{7709D148-5CCA-45BD-0952-C58F8D429746}"/>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pic>
        <p:nvPicPr>
          <p:cNvPr id="2" name="Picture 1" descr="A blue and black logo&#10;&#10;AI-generated content may be incorrect.">
            <a:extLst>
              <a:ext uri="{FF2B5EF4-FFF2-40B4-BE49-F238E27FC236}">
                <a16:creationId xmlns:a16="http://schemas.microsoft.com/office/drawing/2014/main" id="{9161DAB7-815D-5023-326A-48343298F60C}"/>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6" y="6044652"/>
            <a:ext cx="748063" cy="575847"/>
          </a:xfrm>
          <a:prstGeom prst="rect">
            <a:avLst/>
          </a:prstGeom>
        </p:spPr>
      </p:pic>
    </p:spTree>
    <p:extLst>
      <p:ext uri="{BB962C8B-B14F-4D97-AF65-F5344CB8AC3E}">
        <p14:creationId xmlns:p14="http://schemas.microsoft.com/office/powerpoint/2010/main" val="199167548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16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49701D78-1E24-D0A2-04A5-1F2901E20250}"/>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5"/>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4" name="Title Placeholder 1">
            <a:extLst>
              <a:ext uri="{FF2B5EF4-FFF2-40B4-BE49-F238E27FC236}">
                <a16:creationId xmlns:a16="http://schemas.microsoft.com/office/drawing/2014/main" id="{D3F65490-E649-831E-C061-6DFCC42E6D89}"/>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2" name="Rectangle 1">
            <a:extLst>
              <a:ext uri="{FF2B5EF4-FFF2-40B4-BE49-F238E27FC236}">
                <a16:creationId xmlns:a16="http://schemas.microsoft.com/office/drawing/2014/main" id="{C647C1C2-5D97-38CA-EB10-1B3BE5E712AF}"/>
              </a:ext>
            </a:extLst>
          </p:cNvPr>
          <p:cNvSpPr/>
          <p:nvPr userDrawn="1"/>
        </p:nvSpPr>
        <p:spPr>
          <a:xfrm>
            <a:off x="0" y="0"/>
            <a:ext cx="137160" cy="6858000"/>
          </a:xfrm>
          <a:prstGeom prst="rect">
            <a:avLst/>
          </a:prstGeom>
          <a:solidFill>
            <a:schemeClr val="accent5"/>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7013856"/>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30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49701D78-1E24-D0A2-04A5-1F2901E20250}"/>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3"/>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4" name="Title Placeholder 1">
            <a:extLst>
              <a:ext uri="{FF2B5EF4-FFF2-40B4-BE49-F238E27FC236}">
                <a16:creationId xmlns:a16="http://schemas.microsoft.com/office/drawing/2014/main" id="{D3F65490-E649-831E-C061-6DFCC42E6D89}"/>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2" name="Rectangle 1">
            <a:extLst>
              <a:ext uri="{FF2B5EF4-FFF2-40B4-BE49-F238E27FC236}">
                <a16:creationId xmlns:a16="http://schemas.microsoft.com/office/drawing/2014/main" id="{C647C1C2-5D97-38CA-EB10-1B3BE5E712AF}"/>
              </a:ext>
            </a:extLst>
          </p:cNvPr>
          <p:cNvSpPr/>
          <p:nvPr userDrawn="1"/>
        </p:nvSpPr>
        <p:spPr>
          <a:xfrm>
            <a:off x="0" y="0"/>
            <a:ext cx="137160" cy="6858000"/>
          </a:xfrm>
          <a:prstGeom prst="rect">
            <a:avLst/>
          </a:prstGeom>
          <a:solidFill>
            <a:schemeClr val="accent3"/>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383374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29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49701D78-1E24-D0A2-04A5-1F2901E20250}"/>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4"/>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4" name="Title Placeholder 1">
            <a:extLst>
              <a:ext uri="{FF2B5EF4-FFF2-40B4-BE49-F238E27FC236}">
                <a16:creationId xmlns:a16="http://schemas.microsoft.com/office/drawing/2014/main" id="{D3F65490-E649-831E-C061-6DFCC42E6D89}"/>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2" name="Rectangle 1">
            <a:extLst>
              <a:ext uri="{FF2B5EF4-FFF2-40B4-BE49-F238E27FC236}">
                <a16:creationId xmlns:a16="http://schemas.microsoft.com/office/drawing/2014/main" id="{C647C1C2-5D97-38CA-EB10-1B3BE5E712AF}"/>
              </a:ext>
            </a:extLst>
          </p:cNvPr>
          <p:cNvSpPr/>
          <p:nvPr userDrawn="1"/>
        </p:nvSpPr>
        <p:spPr>
          <a:xfrm>
            <a:off x="0" y="0"/>
            <a:ext cx="137160" cy="6858000"/>
          </a:xfrm>
          <a:prstGeom prst="rect">
            <a:avLst/>
          </a:prstGeom>
          <a:solidFill>
            <a:schemeClr val="accent4"/>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483979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1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BCBCC71-D138-9455-B8BC-F24C76849D07}"/>
              </a:ext>
            </a:extLst>
          </p:cNvPr>
          <p:cNvSpPr/>
          <p:nvPr userDrawn="1"/>
        </p:nvSpPr>
        <p:spPr>
          <a:xfrm>
            <a:off x="0" y="0"/>
            <a:ext cx="137160" cy="6858000"/>
          </a:xfrm>
          <a:prstGeom prst="rect">
            <a:avLst/>
          </a:prstGeom>
          <a:solidFill>
            <a:schemeClr val="accent5"/>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2">
            <a:extLst>
              <a:ext uri="{FF2B5EF4-FFF2-40B4-BE49-F238E27FC236}">
                <a16:creationId xmlns:a16="http://schemas.microsoft.com/office/drawing/2014/main" id="{AF7047B8-5596-E6EE-C271-568846B12EFB}"/>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5"/>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8" name="Title Placeholder 1">
            <a:extLst>
              <a:ext uri="{FF2B5EF4-FFF2-40B4-BE49-F238E27FC236}">
                <a16:creationId xmlns:a16="http://schemas.microsoft.com/office/drawing/2014/main" id="{E303AAD8-B079-AF02-4558-9AA80ACD8516}"/>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tx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13099046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28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BCBCC71-D138-9455-B8BC-F24C76849D07}"/>
              </a:ext>
            </a:extLst>
          </p:cNvPr>
          <p:cNvSpPr/>
          <p:nvPr userDrawn="1"/>
        </p:nvSpPr>
        <p:spPr>
          <a:xfrm>
            <a:off x="0" y="0"/>
            <a:ext cx="137160" cy="6858000"/>
          </a:xfrm>
          <a:prstGeom prst="rect">
            <a:avLst/>
          </a:prstGeom>
          <a:solidFill>
            <a:schemeClr val="accent3"/>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2">
            <a:extLst>
              <a:ext uri="{FF2B5EF4-FFF2-40B4-BE49-F238E27FC236}">
                <a16:creationId xmlns:a16="http://schemas.microsoft.com/office/drawing/2014/main" id="{AF7047B8-5596-E6EE-C271-568846B12EFB}"/>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3"/>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8" name="Title Placeholder 1">
            <a:extLst>
              <a:ext uri="{FF2B5EF4-FFF2-40B4-BE49-F238E27FC236}">
                <a16:creationId xmlns:a16="http://schemas.microsoft.com/office/drawing/2014/main" id="{E303AAD8-B079-AF02-4558-9AA80ACD8516}"/>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tx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3188634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27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342900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BCBCC71-D138-9455-B8BC-F24C76849D07}"/>
              </a:ext>
            </a:extLst>
          </p:cNvPr>
          <p:cNvSpPr/>
          <p:nvPr userDrawn="1"/>
        </p:nvSpPr>
        <p:spPr>
          <a:xfrm>
            <a:off x="0" y="0"/>
            <a:ext cx="137160" cy="6858000"/>
          </a:xfrm>
          <a:prstGeom prst="rect">
            <a:avLst/>
          </a:prstGeom>
          <a:solidFill>
            <a:schemeClr val="accent4"/>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2">
            <a:extLst>
              <a:ext uri="{FF2B5EF4-FFF2-40B4-BE49-F238E27FC236}">
                <a16:creationId xmlns:a16="http://schemas.microsoft.com/office/drawing/2014/main" id="{AF7047B8-5596-E6EE-C271-568846B12EFB}"/>
              </a:ext>
            </a:extLst>
          </p:cNvPr>
          <p:cNvSpPr>
            <a:spLocks noGrp="1"/>
          </p:cNvSpPr>
          <p:nvPr>
            <p:ph idx="1" hasCustomPrompt="1"/>
          </p:nvPr>
        </p:nvSpPr>
        <p:spPr>
          <a:xfrm>
            <a:off x="508262" y="1883621"/>
            <a:ext cx="7244820" cy="889294"/>
          </a:xfrm>
          <a:prstGeom prst="rect">
            <a:avLst/>
          </a:prstGeom>
        </p:spPr>
        <p:txBody>
          <a:bodyPr vert="horz" lIns="91440" tIns="45720" rIns="91440" bIns="45720" rtlCol="0">
            <a:normAutofit/>
          </a:bodyPr>
          <a:lstStyle>
            <a:lvl1pPr>
              <a:defRPr b="1">
                <a:solidFill>
                  <a:schemeClr val="accent4"/>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stStyle>
          <a:p>
            <a:pPr lvl="0"/>
            <a:r>
              <a:rPr lang="en-US"/>
              <a:t>Click to edit Master text styles</a:t>
            </a:r>
          </a:p>
        </p:txBody>
      </p:sp>
      <p:sp>
        <p:nvSpPr>
          <p:cNvPr id="8" name="Title Placeholder 1">
            <a:extLst>
              <a:ext uri="{FF2B5EF4-FFF2-40B4-BE49-F238E27FC236}">
                <a16:creationId xmlns:a16="http://schemas.microsoft.com/office/drawing/2014/main" id="{E303AAD8-B079-AF02-4558-9AA80ACD8516}"/>
              </a:ext>
            </a:extLst>
          </p:cNvPr>
          <p:cNvSpPr>
            <a:spLocks noGrp="1"/>
          </p:cNvSpPr>
          <p:nvPr>
            <p:ph type="title"/>
          </p:nvPr>
        </p:nvSpPr>
        <p:spPr>
          <a:xfrm>
            <a:off x="508262" y="967531"/>
            <a:ext cx="7244820" cy="535531"/>
          </a:xfrm>
          <a:prstGeom prst="rect">
            <a:avLst/>
          </a:prstGeom>
        </p:spPr>
        <p:txBody>
          <a:bodyPr vert="horz" wrap="square" lIns="91440" tIns="45720" rIns="91440" bIns="45720" rtlCol="0" anchor="ctr">
            <a:spAutoFit/>
          </a:bodyPr>
          <a:lstStyle>
            <a:lvl1pPr>
              <a:defRPr>
                <a:solidFill>
                  <a:schemeClr val="tx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146764913"/>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35_Title Slide">
    <p:bg>
      <p:bgPr>
        <a:gradFill>
          <a:gsLst>
            <a:gs pos="54000">
              <a:srgbClr val="0E1941"/>
            </a:gs>
            <a:gs pos="50000">
              <a:schemeClr val="tx1"/>
            </a:gs>
          </a:gsLst>
          <a:path path="circle">
            <a:fillToRect l="100000" t="100000"/>
          </a:path>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7C69ED-F9F7-B3B2-7FF8-C82D5DF36787}"/>
              </a:ext>
            </a:extLst>
          </p:cNvPr>
          <p:cNvSpPr/>
          <p:nvPr userDrawn="1"/>
        </p:nvSpPr>
        <p:spPr>
          <a:xfrm flipH="1">
            <a:off x="0" y="0"/>
            <a:ext cx="12192000" cy="6858000"/>
          </a:xfrm>
          <a:prstGeom prst="rect">
            <a:avLst/>
          </a:prstGeom>
          <a:gradFill flip="none" rotWithShape="1">
            <a:gsLst>
              <a:gs pos="75000">
                <a:srgbClr val="0E1941"/>
              </a:gs>
              <a:gs pos="0">
                <a:schemeClr val="tx1"/>
              </a:gs>
            </a:gsLst>
            <a:path path="circle">
              <a:fillToRect t="100000" r="100000"/>
            </a:path>
            <a:tileRect l="-100000" b="-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0157705"/>
      </p:ext>
    </p:extLst>
  </p:cSld>
  <p:clrMapOvr>
    <a:masterClrMapping/>
  </p:clrMapOvr>
  <mc:AlternateContent xmlns:mc="http://schemas.openxmlformats.org/markup-compatibility/2006" xmlns:p14="http://schemas.microsoft.com/office/powerpoint/2010/main">
    <mc:Choice Requires="p14">
      <p:transition spd="slow" p14:dur="1050">
        <p:push/>
      </p:transition>
    </mc:Choice>
    <mc:Fallback xmlns="">
      <p:transition spd="slow">
        <p:push/>
      </p:transition>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36_Title Slide">
    <p:bg>
      <p:bgPr>
        <a:gradFill>
          <a:gsLst>
            <a:gs pos="0">
              <a:srgbClr val="0E1941"/>
            </a:gs>
            <a:gs pos="74000">
              <a:schemeClr val="tx1"/>
            </a:gs>
          </a:gsLst>
          <a:path path="circle">
            <a:fillToRect l="100000" t="100000"/>
          </a:path>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7C69ED-F9F7-B3B2-7FF8-C82D5DF36787}"/>
              </a:ext>
            </a:extLst>
          </p:cNvPr>
          <p:cNvSpPr/>
          <p:nvPr userDrawn="1"/>
        </p:nvSpPr>
        <p:spPr>
          <a:xfrm flipH="1">
            <a:off x="0" y="0"/>
            <a:ext cx="12192000" cy="6858000"/>
          </a:xfrm>
          <a:prstGeom prst="rect">
            <a:avLst/>
          </a:prstGeom>
          <a:gradFill flip="none" rotWithShape="1">
            <a:gsLst>
              <a:gs pos="75000">
                <a:schemeClr val="accent1"/>
              </a:gs>
              <a:gs pos="0">
                <a:schemeClr val="tx2"/>
              </a:gs>
            </a:gsLst>
            <a:path path="circle">
              <a:fillToRect t="100000" r="100000"/>
            </a:path>
            <a:tileRect l="-100000" b="-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9372467"/>
      </p:ext>
    </p:extLst>
  </p:cSld>
  <p:clrMapOvr>
    <a:masterClrMapping/>
  </p:clrMapOvr>
  <mc:AlternateContent xmlns:mc="http://schemas.openxmlformats.org/markup-compatibility/2006" xmlns:p14="http://schemas.microsoft.com/office/powerpoint/2010/main">
    <mc:Choice Requires="p14">
      <p:transition spd="slow" p14:dur="1050">
        <p:push/>
      </p:transition>
    </mc:Choice>
    <mc:Fallback xmlns="">
      <p:transition spd="slow">
        <p:push/>
      </p:transition>
    </mc:Fallback>
  </mc:AlternateConten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7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91EE4E9-063E-EDC6-2FF4-39F1B5FCCB8C}"/>
              </a:ext>
            </a:extLst>
          </p:cNvPr>
          <p:cNvSpPr/>
          <p:nvPr userDrawn="1"/>
        </p:nvSpPr>
        <p:spPr>
          <a:xfrm>
            <a:off x="9148997" y="0"/>
            <a:ext cx="3043003" cy="5138928"/>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Placeholder 1">
            <a:extLst>
              <a:ext uri="{FF2B5EF4-FFF2-40B4-BE49-F238E27FC236}">
                <a16:creationId xmlns:a16="http://schemas.microsoft.com/office/drawing/2014/main" id="{EF4BDDFF-07D1-17C1-49E7-D7ADABE8363A}"/>
              </a:ext>
            </a:extLst>
          </p:cNvPr>
          <p:cNvSpPr>
            <a:spLocks noGrp="1"/>
          </p:cNvSpPr>
          <p:nvPr>
            <p:ph type="title"/>
          </p:nvPr>
        </p:nvSpPr>
        <p:spPr>
          <a:xfrm>
            <a:off x="745045" y="1028421"/>
            <a:ext cx="6407226" cy="535531"/>
          </a:xfrm>
          <a:prstGeom prst="rect">
            <a:avLst/>
          </a:prstGeom>
        </p:spPr>
        <p:txBody>
          <a:bodyPr vert="horz" wrap="square" lIns="91440" tIns="45720" rIns="91440" bIns="45720" rtlCol="0" anchor="ctr">
            <a:spAutoFit/>
          </a:bodyPr>
          <a:lstStyle>
            <a:lvl1pPr>
              <a:defRPr>
                <a:solidFill>
                  <a:schemeClr val="bg1"/>
                </a:solidFill>
              </a:defRPr>
            </a:lvl1pPr>
          </a:lstStyle>
          <a:p>
            <a:r>
              <a:rPr lang="en-US"/>
              <a:t>Click to edit Master title style</a:t>
            </a:r>
          </a:p>
        </p:txBody>
      </p:sp>
      <p:pic>
        <p:nvPicPr>
          <p:cNvPr id="2" name="Picture 1" descr="A black and white logo&#10;&#10;Description automatically generated">
            <a:extLst>
              <a:ext uri="{FF2B5EF4-FFF2-40B4-BE49-F238E27FC236}">
                <a16:creationId xmlns:a16="http://schemas.microsoft.com/office/drawing/2014/main" id="{58728671-F756-1B72-4730-1945A8F3D969}"/>
              </a:ext>
            </a:extLst>
          </p:cNvPr>
          <p:cNvPicPr>
            <a:picLocks noChangeAspect="1"/>
          </p:cNvPicPr>
          <p:nvPr userDrawn="1"/>
        </p:nvPicPr>
        <p:blipFill>
          <a:blip r:embed="rId2"/>
          <a:stretch>
            <a:fillRect/>
          </a:stretch>
        </p:blipFill>
        <p:spPr>
          <a:xfrm>
            <a:off x="745045" y="5832316"/>
            <a:ext cx="1523738" cy="495604"/>
          </a:xfrm>
          <a:prstGeom prst="rect">
            <a:avLst/>
          </a:prstGeom>
        </p:spPr>
      </p:pic>
      <p:sp>
        <p:nvSpPr>
          <p:cNvPr id="4" name="Rectangle 3">
            <a:extLst>
              <a:ext uri="{FF2B5EF4-FFF2-40B4-BE49-F238E27FC236}">
                <a16:creationId xmlns:a16="http://schemas.microsoft.com/office/drawing/2014/main" id="{FCA58B97-8B7B-6EFC-46B6-E7B96333D36E}"/>
              </a:ext>
            </a:extLst>
          </p:cNvPr>
          <p:cNvSpPr/>
          <p:nvPr userDrawn="1"/>
        </p:nvSpPr>
        <p:spPr>
          <a:xfrm>
            <a:off x="9148997" y="5138928"/>
            <a:ext cx="3043003" cy="171907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white logo&#10;&#10;Description automatically generated">
            <a:extLst>
              <a:ext uri="{FF2B5EF4-FFF2-40B4-BE49-F238E27FC236}">
                <a16:creationId xmlns:a16="http://schemas.microsoft.com/office/drawing/2014/main" id="{C3523B31-E7C4-C7DE-C211-7D0A521EAB24}"/>
              </a:ext>
            </a:extLst>
          </p:cNvPr>
          <p:cNvPicPr>
            <a:picLocks noChangeAspect="1"/>
          </p:cNvPicPr>
          <p:nvPr userDrawn="1"/>
        </p:nvPicPr>
        <p:blipFill>
          <a:blip r:embed="rId3"/>
          <a:stretch>
            <a:fillRect/>
          </a:stretch>
        </p:blipFill>
        <p:spPr>
          <a:xfrm>
            <a:off x="10044245" y="5516384"/>
            <a:ext cx="1252506" cy="964160"/>
          </a:xfrm>
          <a:prstGeom prst="rect">
            <a:avLst/>
          </a:prstGeom>
        </p:spPr>
      </p:pic>
      <p:pic>
        <p:nvPicPr>
          <p:cNvPr id="9" name="Picture 8">
            <a:extLst>
              <a:ext uri="{FF2B5EF4-FFF2-40B4-BE49-F238E27FC236}">
                <a16:creationId xmlns:a16="http://schemas.microsoft.com/office/drawing/2014/main" id="{635BCF5F-B303-7C12-A4F5-D33B7D6DFFA9}"/>
              </a:ext>
            </a:extLst>
          </p:cNvPr>
          <p:cNvPicPr>
            <a:picLocks noChangeAspect="1"/>
          </p:cNvPicPr>
          <p:nvPr userDrawn="1"/>
        </p:nvPicPr>
        <p:blipFill rotWithShape="1">
          <a:blip r:embed="rId4"/>
          <a:srcRect l="37265" t="59274" r="37264" b="-40379"/>
          <a:stretch/>
        </p:blipFill>
        <p:spPr>
          <a:xfrm flipV="1">
            <a:off x="9148996" y="-2347031"/>
            <a:ext cx="3043004" cy="7485957"/>
          </a:xfrm>
          <a:prstGeom prst="rect">
            <a:avLst/>
          </a:prstGeom>
        </p:spPr>
      </p:pic>
    </p:spTree>
    <p:extLst>
      <p:ext uri="{BB962C8B-B14F-4D97-AF65-F5344CB8AC3E}">
        <p14:creationId xmlns:p14="http://schemas.microsoft.com/office/powerpoint/2010/main" val="89269863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71_Title Slide">
    <p:bg>
      <p:bgRef idx="1001">
        <a:schemeClr val="bg2"/>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ACEBB73-9AFA-F39F-ACE0-2EF1C5DB39AF}"/>
              </a:ext>
            </a:extLst>
          </p:cNvPr>
          <p:cNvSpPr/>
          <p:nvPr userDrawn="1"/>
        </p:nvSpPr>
        <p:spPr>
          <a:xfrm>
            <a:off x="9148997" y="0"/>
            <a:ext cx="3043003"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D10C3B6-C77D-82B2-7AB2-EB557A6922A4}"/>
              </a:ext>
            </a:extLst>
          </p:cNvPr>
          <p:cNvSpPr>
            <a:spLocks noGrp="1"/>
          </p:cNvSpPr>
          <p:nvPr>
            <p:ph type="title"/>
          </p:nvPr>
        </p:nvSpPr>
        <p:spPr>
          <a:xfrm>
            <a:off x="745045" y="1028421"/>
            <a:ext cx="6407226" cy="535531"/>
          </a:xfrm>
          <a:prstGeom prst="rect">
            <a:avLst/>
          </a:prstGeom>
        </p:spPr>
        <p:txBody>
          <a:bodyPr vert="horz" wrap="square" lIns="91440" tIns="45720" rIns="91440" bIns="45720" rtlCol="0" anchor="ctr">
            <a:spAutoFit/>
          </a:bodyPr>
          <a:lstStyle>
            <a:lvl1pPr>
              <a:defRPr>
                <a:solidFill>
                  <a:schemeClr val="bg1"/>
                </a:solidFill>
              </a:defRPr>
            </a:lvl1pPr>
          </a:lstStyle>
          <a:p>
            <a:r>
              <a:rPr lang="en-US"/>
              <a:t>Click to edit Master title style</a:t>
            </a:r>
          </a:p>
        </p:txBody>
      </p:sp>
      <p:pic>
        <p:nvPicPr>
          <p:cNvPr id="3" name="Picture 2" descr="A black and white logo&#10;&#10;Description automatically generated">
            <a:extLst>
              <a:ext uri="{FF2B5EF4-FFF2-40B4-BE49-F238E27FC236}">
                <a16:creationId xmlns:a16="http://schemas.microsoft.com/office/drawing/2014/main" id="{0EB5EB38-9C23-07CA-5C2D-4CBC486D2EAA}"/>
              </a:ext>
            </a:extLst>
          </p:cNvPr>
          <p:cNvPicPr>
            <a:picLocks noChangeAspect="1"/>
          </p:cNvPicPr>
          <p:nvPr userDrawn="1"/>
        </p:nvPicPr>
        <p:blipFill>
          <a:blip r:embed="rId2"/>
          <a:stretch>
            <a:fillRect/>
          </a:stretch>
        </p:blipFill>
        <p:spPr>
          <a:xfrm>
            <a:off x="745045" y="5832316"/>
            <a:ext cx="1523738" cy="495604"/>
          </a:xfrm>
          <a:prstGeom prst="rect">
            <a:avLst/>
          </a:prstGeom>
        </p:spPr>
      </p:pic>
      <p:pic>
        <p:nvPicPr>
          <p:cNvPr id="6" name="Picture 5" descr="A black and white logo&#10;&#10;Description automatically generated">
            <a:extLst>
              <a:ext uri="{FF2B5EF4-FFF2-40B4-BE49-F238E27FC236}">
                <a16:creationId xmlns:a16="http://schemas.microsoft.com/office/drawing/2014/main" id="{3CE8691C-A1D5-C7EC-0364-C39967A9A2C2}"/>
              </a:ext>
            </a:extLst>
          </p:cNvPr>
          <p:cNvPicPr>
            <a:picLocks noChangeAspect="1"/>
          </p:cNvPicPr>
          <p:nvPr userDrawn="1"/>
        </p:nvPicPr>
        <p:blipFill>
          <a:blip r:embed="rId3"/>
          <a:stretch>
            <a:fillRect/>
          </a:stretch>
        </p:blipFill>
        <p:spPr>
          <a:xfrm>
            <a:off x="10044245" y="5516384"/>
            <a:ext cx="1252506" cy="964160"/>
          </a:xfrm>
          <a:prstGeom prst="rect">
            <a:avLst/>
          </a:prstGeom>
        </p:spPr>
      </p:pic>
      <p:pic>
        <p:nvPicPr>
          <p:cNvPr id="8" name="Picture 7">
            <a:extLst>
              <a:ext uri="{FF2B5EF4-FFF2-40B4-BE49-F238E27FC236}">
                <a16:creationId xmlns:a16="http://schemas.microsoft.com/office/drawing/2014/main" id="{26C9EC5C-929F-2B9B-4EF1-CBF137A513F5}"/>
              </a:ext>
            </a:extLst>
          </p:cNvPr>
          <p:cNvPicPr>
            <a:picLocks noChangeAspect="1"/>
          </p:cNvPicPr>
          <p:nvPr userDrawn="1"/>
        </p:nvPicPr>
        <p:blipFill rotWithShape="1">
          <a:blip r:embed="rId4"/>
          <a:srcRect l="37265" t="59274" r="37264" b="-40379"/>
          <a:stretch/>
        </p:blipFill>
        <p:spPr>
          <a:xfrm flipV="1">
            <a:off x="9148996" y="-2347031"/>
            <a:ext cx="3043004" cy="7485957"/>
          </a:xfrm>
          <a:prstGeom prst="rect">
            <a:avLst/>
          </a:prstGeom>
        </p:spPr>
      </p:pic>
    </p:spTree>
    <p:extLst>
      <p:ext uri="{BB962C8B-B14F-4D97-AF65-F5344CB8AC3E}">
        <p14:creationId xmlns:p14="http://schemas.microsoft.com/office/powerpoint/2010/main" val="2206062341"/>
      </p:ext>
    </p:extLst>
  </p:cSld>
  <p:clrMapOvr>
    <a:overrideClrMapping bg1="dk1" tx1="lt1" bg2="dk2" tx2="lt2" accent1="accent1" accent2="accent2" accent3="accent3" accent4="accent4" accent5="accent5" accent6="accent6" hlink="hlink" folHlink="folHlink"/>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70_Title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CE0BC7-C76C-30D8-A41B-F8153CA58E92}"/>
              </a:ext>
            </a:extLst>
          </p:cNvPr>
          <p:cNvSpPr/>
          <p:nvPr userDrawn="1"/>
        </p:nvSpPr>
        <p:spPr>
          <a:xfrm>
            <a:off x="9148997" y="0"/>
            <a:ext cx="3043003" cy="5138926"/>
          </a:xfrm>
          <a:prstGeom prst="rect">
            <a:avLst/>
          </a:prstGeom>
          <a:solidFill>
            <a:schemeClr val="bg2">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0D8E1719-7DB5-14C3-C2ED-81846A71895F}"/>
              </a:ext>
            </a:extLst>
          </p:cNvPr>
          <p:cNvSpPr/>
          <p:nvPr userDrawn="1"/>
        </p:nvSpPr>
        <p:spPr>
          <a:xfrm>
            <a:off x="9148997" y="5138928"/>
            <a:ext cx="3043003" cy="1719072"/>
          </a:xfrm>
          <a:prstGeom prst="rect">
            <a:avLst/>
          </a:prstGeom>
          <a:solidFill>
            <a:schemeClr val="bg2">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14337E5-AB70-19D4-8FC9-2FE7EA9DE409}"/>
              </a:ext>
            </a:extLst>
          </p:cNvPr>
          <p:cNvPicPr>
            <a:picLocks noChangeAspect="1"/>
          </p:cNvPicPr>
          <p:nvPr userDrawn="1"/>
        </p:nvPicPr>
        <p:blipFill rotWithShape="1">
          <a:blip r:embed="rId2"/>
          <a:srcRect l="37265" t="59274" r="37264" b="-40379"/>
          <a:stretch/>
        </p:blipFill>
        <p:spPr>
          <a:xfrm flipV="1">
            <a:off x="9148996" y="-2347031"/>
            <a:ext cx="3043004" cy="7485957"/>
          </a:xfrm>
          <a:prstGeom prst="rect">
            <a:avLst/>
          </a:prstGeom>
        </p:spPr>
      </p:pic>
      <p:pic>
        <p:nvPicPr>
          <p:cNvPr id="8" name="Picture 7" descr="A blue and black logo&#10;&#10;Description automatically generated">
            <a:extLst>
              <a:ext uri="{FF2B5EF4-FFF2-40B4-BE49-F238E27FC236}">
                <a16:creationId xmlns:a16="http://schemas.microsoft.com/office/drawing/2014/main" id="{A1B19955-8877-364E-DEDE-0D4F8934C0DB}"/>
              </a:ext>
            </a:extLst>
          </p:cNvPr>
          <p:cNvPicPr>
            <a:picLocks noChangeAspect="1"/>
          </p:cNvPicPr>
          <p:nvPr userDrawn="1"/>
        </p:nvPicPr>
        <p:blipFill>
          <a:blip r:embed="rId3"/>
          <a:stretch>
            <a:fillRect/>
          </a:stretch>
        </p:blipFill>
        <p:spPr>
          <a:xfrm>
            <a:off x="10044245" y="5516384"/>
            <a:ext cx="1252507" cy="964160"/>
          </a:xfrm>
          <a:prstGeom prst="rect">
            <a:avLst/>
          </a:prstGeom>
        </p:spPr>
      </p:pic>
      <p:pic>
        <p:nvPicPr>
          <p:cNvPr id="10" name="Picture 9">
            <a:extLst>
              <a:ext uri="{FF2B5EF4-FFF2-40B4-BE49-F238E27FC236}">
                <a16:creationId xmlns:a16="http://schemas.microsoft.com/office/drawing/2014/main" id="{D327F7D7-7826-9F61-F5FA-C873EF59375B}"/>
              </a:ext>
            </a:extLst>
          </p:cNvPr>
          <p:cNvPicPr>
            <a:picLocks noChangeAspect="1"/>
          </p:cNvPicPr>
          <p:nvPr userDrawn="1"/>
        </p:nvPicPr>
        <p:blipFill>
          <a:blip r:embed="rId4"/>
          <a:stretch>
            <a:fillRect/>
          </a:stretch>
        </p:blipFill>
        <p:spPr>
          <a:xfrm>
            <a:off x="745044" y="5829579"/>
            <a:ext cx="1545556" cy="502700"/>
          </a:xfrm>
          <a:prstGeom prst="rect">
            <a:avLst/>
          </a:prstGeom>
        </p:spPr>
      </p:pic>
    </p:spTree>
    <p:extLst>
      <p:ext uri="{BB962C8B-B14F-4D97-AF65-F5344CB8AC3E}">
        <p14:creationId xmlns:p14="http://schemas.microsoft.com/office/powerpoint/2010/main" val="358329646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57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CA669F67-1EAF-1C22-F5CC-FC307479E74A}"/>
              </a:ext>
            </a:extLst>
          </p:cNvPr>
          <p:cNvSpPr/>
          <p:nvPr userDrawn="1"/>
        </p:nvSpPr>
        <p:spPr>
          <a:xfrm>
            <a:off x="0" y="0"/>
            <a:ext cx="137160" cy="6858000"/>
          </a:xfrm>
          <a:prstGeom prst="rect">
            <a:avLst/>
          </a:prstGeom>
          <a:solidFill>
            <a:schemeClr val="accent4"/>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ack and white logo&#10;&#10;AI-generated content may be incorrect.">
            <a:extLst>
              <a:ext uri="{FF2B5EF4-FFF2-40B4-BE49-F238E27FC236}">
                <a16:creationId xmlns:a16="http://schemas.microsoft.com/office/drawing/2014/main" id="{7B664E43-3E50-42F1-3866-954B722B1AF6}"/>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5" y="6044651"/>
            <a:ext cx="748063" cy="575847"/>
          </a:xfrm>
          <a:prstGeom prst="rect">
            <a:avLst/>
          </a:prstGeom>
        </p:spPr>
      </p:pic>
    </p:spTree>
    <p:extLst>
      <p:ext uri="{BB962C8B-B14F-4D97-AF65-F5344CB8AC3E}">
        <p14:creationId xmlns:p14="http://schemas.microsoft.com/office/powerpoint/2010/main" val="99188195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56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Placeholder 1">
            <a:extLst>
              <a:ext uri="{FF2B5EF4-FFF2-40B4-BE49-F238E27FC236}">
                <a16:creationId xmlns:a16="http://schemas.microsoft.com/office/drawing/2014/main" id="{EF4BDDFF-07D1-17C1-49E7-D7ADABE8363A}"/>
              </a:ext>
            </a:extLst>
          </p:cNvPr>
          <p:cNvSpPr>
            <a:spLocks noGrp="1"/>
          </p:cNvSpPr>
          <p:nvPr>
            <p:ph type="title"/>
          </p:nvPr>
        </p:nvSpPr>
        <p:spPr>
          <a:xfrm>
            <a:off x="508262" y="807276"/>
            <a:ext cx="7928728" cy="535531"/>
          </a:xfrm>
          <a:prstGeom prst="rect">
            <a:avLst/>
          </a:prstGeom>
        </p:spPr>
        <p:txBody>
          <a:bodyPr vert="horz" lIns="91440" tIns="45720" rIns="91440" bIns="45720" rtlCol="0" anchor="ctr">
            <a:spAutoFit/>
          </a:bodyPr>
          <a:lstStyle>
            <a:lvl1pPr>
              <a:defRPr>
                <a:solidFill>
                  <a:schemeClr val="bg1"/>
                </a:solidFill>
              </a:defRPr>
            </a:lvl1pPr>
          </a:lstStyle>
          <a:p>
            <a:r>
              <a:rPr lang="en-US"/>
              <a:t>Click to edit Master title style</a:t>
            </a:r>
          </a:p>
        </p:txBody>
      </p:sp>
      <p:sp>
        <p:nvSpPr>
          <p:cNvPr id="2" name="Rectangle 1">
            <a:extLst>
              <a:ext uri="{FF2B5EF4-FFF2-40B4-BE49-F238E27FC236}">
                <a16:creationId xmlns:a16="http://schemas.microsoft.com/office/drawing/2014/main" id="{CA669F67-1EAF-1C22-F5CC-FC307479E74A}"/>
              </a:ext>
            </a:extLst>
          </p:cNvPr>
          <p:cNvSpPr/>
          <p:nvPr userDrawn="1"/>
        </p:nvSpPr>
        <p:spPr>
          <a:xfrm>
            <a:off x="0" y="0"/>
            <a:ext cx="137160" cy="6858000"/>
          </a:xfrm>
          <a:prstGeom prst="rect">
            <a:avLst/>
          </a:prstGeom>
          <a:solidFill>
            <a:schemeClr val="accent3"/>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ack and white logo&#10;&#10;AI-generated content may be incorrect.">
            <a:extLst>
              <a:ext uri="{FF2B5EF4-FFF2-40B4-BE49-F238E27FC236}">
                <a16:creationId xmlns:a16="http://schemas.microsoft.com/office/drawing/2014/main" id="{301F0C32-EA69-5824-D074-3B15008FC55B}"/>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5" y="6044651"/>
            <a:ext cx="748063" cy="575847"/>
          </a:xfrm>
          <a:prstGeom prst="rect">
            <a:avLst/>
          </a:prstGeom>
        </p:spPr>
      </p:pic>
    </p:spTree>
    <p:extLst>
      <p:ext uri="{BB962C8B-B14F-4D97-AF65-F5344CB8AC3E}">
        <p14:creationId xmlns:p14="http://schemas.microsoft.com/office/powerpoint/2010/main" val="460974883"/>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5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Placeholder 1">
            <a:extLst>
              <a:ext uri="{FF2B5EF4-FFF2-40B4-BE49-F238E27FC236}">
                <a16:creationId xmlns:a16="http://schemas.microsoft.com/office/drawing/2014/main" id="{EF4BDDFF-07D1-17C1-49E7-D7ADABE8363A}"/>
              </a:ext>
            </a:extLst>
          </p:cNvPr>
          <p:cNvSpPr>
            <a:spLocks noGrp="1"/>
          </p:cNvSpPr>
          <p:nvPr>
            <p:ph type="title"/>
          </p:nvPr>
        </p:nvSpPr>
        <p:spPr>
          <a:xfrm>
            <a:off x="508262" y="807276"/>
            <a:ext cx="7928728" cy="535531"/>
          </a:xfrm>
          <a:prstGeom prst="rect">
            <a:avLst/>
          </a:prstGeom>
        </p:spPr>
        <p:txBody>
          <a:bodyPr vert="horz" lIns="91440" tIns="45720" rIns="91440" bIns="45720" rtlCol="0" anchor="ctr">
            <a:spAutoFit/>
          </a:bodyPr>
          <a:lstStyle>
            <a:lvl1pPr>
              <a:defRPr>
                <a:solidFill>
                  <a:schemeClr val="bg1"/>
                </a:solidFill>
              </a:defRPr>
            </a:lvl1pPr>
          </a:lstStyle>
          <a:p>
            <a:r>
              <a:rPr lang="en-US"/>
              <a:t>Click to edit Master title style</a:t>
            </a:r>
          </a:p>
        </p:txBody>
      </p:sp>
      <p:sp>
        <p:nvSpPr>
          <p:cNvPr id="2" name="Rectangle 1">
            <a:extLst>
              <a:ext uri="{FF2B5EF4-FFF2-40B4-BE49-F238E27FC236}">
                <a16:creationId xmlns:a16="http://schemas.microsoft.com/office/drawing/2014/main" id="{CA669F67-1EAF-1C22-F5CC-FC307479E74A}"/>
              </a:ext>
            </a:extLst>
          </p:cNvPr>
          <p:cNvSpPr/>
          <p:nvPr userDrawn="1"/>
        </p:nvSpPr>
        <p:spPr>
          <a:xfrm>
            <a:off x="0" y="0"/>
            <a:ext cx="137160" cy="6858000"/>
          </a:xfrm>
          <a:prstGeom prst="rect">
            <a:avLst/>
          </a:prstGeom>
          <a:solidFill>
            <a:schemeClr val="accent5"/>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ack and white logo&#10;&#10;AI-generated content may be incorrect.">
            <a:extLst>
              <a:ext uri="{FF2B5EF4-FFF2-40B4-BE49-F238E27FC236}">
                <a16:creationId xmlns:a16="http://schemas.microsoft.com/office/drawing/2014/main" id="{EEDF1763-566A-2521-A8AC-7AE6F65D3E2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5" y="6044651"/>
            <a:ext cx="748063" cy="575847"/>
          </a:xfrm>
          <a:prstGeom prst="rect">
            <a:avLst/>
          </a:prstGeom>
        </p:spPr>
      </p:pic>
    </p:spTree>
    <p:extLst>
      <p:ext uri="{BB962C8B-B14F-4D97-AF65-F5344CB8AC3E}">
        <p14:creationId xmlns:p14="http://schemas.microsoft.com/office/powerpoint/2010/main" val="174105826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5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Placeholder 1">
            <a:extLst>
              <a:ext uri="{FF2B5EF4-FFF2-40B4-BE49-F238E27FC236}">
                <a16:creationId xmlns:a16="http://schemas.microsoft.com/office/drawing/2014/main" id="{BC86A3B8-E3C1-E9B9-B245-99D79272E73E}"/>
              </a:ext>
            </a:extLst>
          </p:cNvPr>
          <p:cNvSpPr>
            <a:spLocks noGrp="1"/>
          </p:cNvSpPr>
          <p:nvPr>
            <p:ph type="title"/>
          </p:nvPr>
        </p:nvSpPr>
        <p:spPr>
          <a:xfrm>
            <a:off x="508262" y="807276"/>
            <a:ext cx="7928728" cy="535531"/>
          </a:xfrm>
          <a:prstGeom prst="rect">
            <a:avLst/>
          </a:prstGeom>
        </p:spPr>
        <p:txBody>
          <a:bodyPr vert="horz" lIns="91440" tIns="45720" rIns="91440" bIns="45720" rtlCol="0" anchor="ctr">
            <a:spAutoFit/>
          </a:bodyPr>
          <a:lstStyle>
            <a:lvl1pPr>
              <a:defRPr>
                <a:solidFill>
                  <a:schemeClr val="bg1"/>
                </a:solidFill>
              </a:defRPr>
            </a:lvl1pPr>
          </a:lstStyle>
          <a:p>
            <a:r>
              <a:rPr lang="en-US"/>
              <a:t>Click to edit Master title style</a:t>
            </a:r>
          </a:p>
        </p:txBody>
      </p:sp>
      <p:sp>
        <p:nvSpPr>
          <p:cNvPr id="2" name="Rectangle 1">
            <a:extLst>
              <a:ext uri="{FF2B5EF4-FFF2-40B4-BE49-F238E27FC236}">
                <a16:creationId xmlns:a16="http://schemas.microsoft.com/office/drawing/2014/main" id="{331BCAB3-012B-DE2D-1C90-3428AB6D2B24}"/>
              </a:ext>
            </a:extLst>
          </p:cNvPr>
          <p:cNvSpPr/>
          <p:nvPr userDrawn="1"/>
        </p:nvSpPr>
        <p:spPr>
          <a:xfrm>
            <a:off x="0" y="0"/>
            <a:ext cx="137160" cy="6858000"/>
          </a:xfrm>
          <a:prstGeom prst="rect">
            <a:avLst/>
          </a:prstGeom>
          <a:solidFill>
            <a:schemeClr val="accent4"/>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ack and white logo&#10;&#10;AI-generated content may be incorrect.">
            <a:extLst>
              <a:ext uri="{FF2B5EF4-FFF2-40B4-BE49-F238E27FC236}">
                <a16:creationId xmlns:a16="http://schemas.microsoft.com/office/drawing/2014/main" id="{2AB5181E-6A38-B141-D459-D265F4B8BE86}"/>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5" y="6044651"/>
            <a:ext cx="748063" cy="575847"/>
          </a:xfrm>
          <a:prstGeom prst="rect">
            <a:avLst/>
          </a:prstGeom>
        </p:spPr>
      </p:pic>
    </p:spTree>
    <p:extLst>
      <p:ext uri="{BB962C8B-B14F-4D97-AF65-F5344CB8AC3E}">
        <p14:creationId xmlns:p14="http://schemas.microsoft.com/office/powerpoint/2010/main" val="1482435352"/>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5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Placeholder 1">
            <a:extLst>
              <a:ext uri="{FF2B5EF4-FFF2-40B4-BE49-F238E27FC236}">
                <a16:creationId xmlns:a16="http://schemas.microsoft.com/office/drawing/2014/main" id="{BC86A3B8-E3C1-E9B9-B245-99D79272E73E}"/>
              </a:ext>
            </a:extLst>
          </p:cNvPr>
          <p:cNvSpPr>
            <a:spLocks noGrp="1"/>
          </p:cNvSpPr>
          <p:nvPr>
            <p:ph type="title"/>
          </p:nvPr>
        </p:nvSpPr>
        <p:spPr>
          <a:xfrm>
            <a:off x="508262" y="807276"/>
            <a:ext cx="7928728" cy="535531"/>
          </a:xfrm>
          <a:prstGeom prst="rect">
            <a:avLst/>
          </a:prstGeom>
        </p:spPr>
        <p:txBody>
          <a:bodyPr vert="horz" lIns="91440" tIns="45720" rIns="91440" bIns="45720" rtlCol="0" anchor="ctr">
            <a:spAutoFit/>
          </a:bodyPr>
          <a:lstStyle>
            <a:lvl1pPr>
              <a:defRPr>
                <a:solidFill>
                  <a:schemeClr val="bg1"/>
                </a:solidFill>
              </a:defRPr>
            </a:lvl1pPr>
          </a:lstStyle>
          <a:p>
            <a:r>
              <a:rPr lang="en-US"/>
              <a:t>Click to edit Master title style</a:t>
            </a:r>
          </a:p>
        </p:txBody>
      </p:sp>
      <p:sp>
        <p:nvSpPr>
          <p:cNvPr id="2" name="Rectangle 1">
            <a:extLst>
              <a:ext uri="{FF2B5EF4-FFF2-40B4-BE49-F238E27FC236}">
                <a16:creationId xmlns:a16="http://schemas.microsoft.com/office/drawing/2014/main" id="{331BCAB3-012B-DE2D-1C90-3428AB6D2B24}"/>
              </a:ext>
            </a:extLst>
          </p:cNvPr>
          <p:cNvSpPr/>
          <p:nvPr userDrawn="1"/>
        </p:nvSpPr>
        <p:spPr>
          <a:xfrm>
            <a:off x="0" y="0"/>
            <a:ext cx="137160" cy="6858000"/>
          </a:xfrm>
          <a:prstGeom prst="rect">
            <a:avLst/>
          </a:prstGeom>
          <a:solidFill>
            <a:schemeClr val="accent3"/>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ack and white logo&#10;&#10;AI-generated content may be incorrect.">
            <a:extLst>
              <a:ext uri="{FF2B5EF4-FFF2-40B4-BE49-F238E27FC236}">
                <a16:creationId xmlns:a16="http://schemas.microsoft.com/office/drawing/2014/main" id="{491DB5B5-38BF-0C9E-8AA0-06B803B1391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5" y="6044651"/>
            <a:ext cx="748063" cy="575847"/>
          </a:xfrm>
          <a:prstGeom prst="rect">
            <a:avLst/>
          </a:prstGeom>
        </p:spPr>
      </p:pic>
    </p:spTree>
    <p:extLst>
      <p:ext uri="{BB962C8B-B14F-4D97-AF65-F5344CB8AC3E}">
        <p14:creationId xmlns:p14="http://schemas.microsoft.com/office/powerpoint/2010/main" val="3023278569"/>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5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7B0EBB-4A71-183A-28AC-07E11B5068EE}"/>
              </a:ext>
            </a:extLst>
          </p:cNvPr>
          <p:cNvSpPr/>
          <p:nvPr userDrawn="1"/>
        </p:nvSpPr>
        <p:spPr>
          <a:xfrm>
            <a:off x="0" y="0"/>
            <a:ext cx="12192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Placeholder 1">
            <a:extLst>
              <a:ext uri="{FF2B5EF4-FFF2-40B4-BE49-F238E27FC236}">
                <a16:creationId xmlns:a16="http://schemas.microsoft.com/office/drawing/2014/main" id="{BC86A3B8-E3C1-E9B9-B245-99D79272E73E}"/>
              </a:ext>
            </a:extLst>
          </p:cNvPr>
          <p:cNvSpPr>
            <a:spLocks noGrp="1"/>
          </p:cNvSpPr>
          <p:nvPr>
            <p:ph type="title"/>
          </p:nvPr>
        </p:nvSpPr>
        <p:spPr>
          <a:xfrm>
            <a:off x="508262" y="807276"/>
            <a:ext cx="7928728" cy="535531"/>
          </a:xfrm>
          <a:prstGeom prst="rect">
            <a:avLst/>
          </a:prstGeom>
        </p:spPr>
        <p:txBody>
          <a:bodyPr vert="horz" lIns="91440" tIns="45720" rIns="91440" bIns="45720" rtlCol="0" anchor="ctr">
            <a:spAutoFit/>
          </a:bodyPr>
          <a:lstStyle>
            <a:lvl1pPr>
              <a:defRPr>
                <a:solidFill>
                  <a:schemeClr val="bg1"/>
                </a:solidFill>
              </a:defRPr>
            </a:lvl1pPr>
          </a:lstStyle>
          <a:p>
            <a:r>
              <a:rPr lang="en-US"/>
              <a:t>Click to edit Master title style</a:t>
            </a:r>
          </a:p>
        </p:txBody>
      </p:sp>
      <p:sp>
        <p:nvSpPr>
          <p:cNvPr id="2" name="Rectangle 1">
            <a:extLst>
              <a:ext uri="{FF2B5EF4-FFF2-40B4-BE49-F238E27FC236}">
                <a16:creationId xmlns:a16="http://schemas.microsoft.com/office/drawing/2014/main" id="{331BCAB3-012B-DE2D-1C90-3428AB6D2B24}"/>
              </a:ext>
            </a:extLst>
          </p:cNvPr>
          <p:cNvSpPr/>
          <p:nvPr userDrawn="1"/>
        </p:nvSpPr>
        <p:spPr>
          <a:xfrm>
            <a:off x="0" y="0"/>
            <a:ext cx="137160" cy="6858000"/>
          </a:xfrm>
          <a:prstGeom prst="rect">
            <a:avLst/>
          </a:prstGeom>
          <a:solidFill>
            <a:schemeClr val="accent5"/>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ack and white logo&#10;&#10;AI-generated content may be incorrect.">
            <a:extLst>
              <a:ext uri="{FF2B5EF4-FFF2-40B4-BE49-F238E27FC236}">
                <a16:creationId xmlns:a16="http://schemas.microsoft.com/office/drawing/2014/main" id="{3E0281D6-F95E-CDDB-1A0F-D06F4613342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5" y="6044651"/>
            <a:ext cx="748063" cy="575847"/>
          </a:xfrm>
          <a:prstGeom prst="rect">
            <a:avLst/>
          </a:prstGeom>
        </p:spPr>
      </p:pic>
    </p:spTree>
    <p:extLst>
      <p:ext uri="{BB962C8B-B14F-4D97-AF65-F5344CB8AC3E}">
        <p14:creationId xmlns:p14="http://schemas.microsoft.com/office/powerpoint/2010/main" val="69492285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51_Title Slide">
    <p:bg>
      <p:bgPr>
        <a:solidFill>
          <a:schemeClr val="bg1">
            <a:lumMod val="95000"/>
          </a:schemeClr>
        </a:solidFill>
        <a:effectLst/>
      </p:bgPr>
    </p:bg>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3C636BBC-703D-2669-F334-BA0B6C7C0191}"/>
              </a:ext>
            </a:extLst>
          </p:cNvPr>
          <p:cNvSpPr>
            <a:spLocks noGrp="1"/>
          </p:cNvSpPr>
          <p:nvPr>
            <p:ph type="title"/>
          </p:nvPr>
        </p:nvSpPr>
        <p:spPr>
          <a:xfrm>
            <a:off x="508262" y="807276"/>
            <a:ext cx="7928728" cy="535531"/>
          </a:xfrm>
          <a:prstGeom prst="rect">
            <a:avLst/>
          </a:prstGeom>
        </p:spPr>
        <p:txBody>
          <a:bodyPr vert="horz" lIns="91440" tIns="45720" rIns="91440" bIns="45720" rtlCol="0" anchor="ctr">
            <a:spAutoFit/>
          </a:bodyPr>
          <a:lstStyle/>
          <a:p>
            <a:r>
              <a:rPr lang="en-US"/>
              <a:t>Click to edit Master title style</a:t>
            </a:r>
          </a:p>
        </p:txBody>
      </p:sp>
      <p:sp>
        <p:nvSpPr>
          <p:cNvPr id="2" name="Rectangle 1">
            <a:extLst>
              <a:ext uri="{FF2B5EF4-FFF2-40B4-BE49-F238E27FC236}">
                <a16:creationId xmlns:a16="http://schemas.microsoft.com/office/drawing/2014/main" id="{FF077C41-CA7B-A9A4-D659-269ABB3957A0}"/>
              </a:ext>
            </a:extLst>
          </p:cNvPr>
          <p:cNvSpPr/>
          <p:nvPr userDrawn="1"/>
        </p:nvSpPr>
        <p:spPr>
          <a:xfrm>
            <a:off x="0" y="0"/>
            <a:ext cx="137160" cy="6858000"/>
          </a:xfrm>
          <a:prstGeom prst="rect">
            <a:avLst/>
          </a:prstGeom>
          <a:solidFill>
            <a:schemeClr val="accent4"/>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ue and black logo&#10;&#10;AI-generated content may be incorrect.">
            <a:extLst>
              <a:ext uri="{FF2B5EF4-FFF2-40B4-BE49-F238E27FC236}">
                <a16:creationId xmlns:a16="http://schemas.microsoft.com/office/drawing/2014/main" id="{17585FE5-49F2-ADB2-9BC1-1D5851B4F54F}"/>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6" y="6044652"/>
            <a:ext cx="748063" cy="575847"/>
          </a:xfrm>
          <a:prstGeom prst="rect">
            <a:avLst/>
          </a:prstGeom>
        </p:spPr>
      </p:pic>
    </p:spTree>
    <p:extLst>
      <p:ext uri="{BB962C8B-B14F-4D97-AF65-F5344CB8AC3E}">
        <p14:creationId xmlns:p14="http://schemas.microsoft.com/office/powerpoint/2010/main" val="92345137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50_Title Slide">
    <p:bg>
      <p:bgPr>
        <a:solidFill>
          <a:schemeClr val="bg1">
            <a:lumMod val="95000"/>
          </a:schemeClr>
        </a:solidFill>
        <a:effectLst/>
      </p:bgPr>
    </p:bg>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3C636BBC-703D-2669-F334-BA0B6C7C0191}"/>
              </a:ext>
            </a:extLst>
          </p:cNvPr>
          <p:cNvSpPr>
            <a:spLocks noGrp="1"/>
          </p:cNvSpPr>
          <p:nvPr>
            <p:ph type="title"/>
          </p:nvPr>
        </p:nvSpPr>
        <p:spPr>
          <a:xfrm>
            <a:off x="508262" y="807276"/>
            <a:ext cx="7928728" cy="535531"/>
          </a:xfrm>
          <a:prstGeom prst="rect">
            <a:avLst/>
          </a:prstGeom>
        </p:spPr>
        <p:txBody>
          <a:bodyPr vert="horz" lIns="91440" tIns="45720" rIns="91440" bIns="45720" rtlCol="0" anchor="ctr">
            <a:spAutoFit/>
          </a:bodyPr>
          <a:lstStyle/>
          <a:p>
            <a:r>
              <a:rPr lang="en-US"/>
              <a:t>Click to edit Master title style</a:t>
            </a:r>
          </a:p>
        </p:txBody>
      </p:sp>
      <p:sp>
        <p:nvSpPr>
          <p:cNvPr id="2" name="Rectangle 1">
            <a:extLst>
              <a:ext uri="{FF2B5EF4-FFF2-40B4-BE49-F238E27FC236}">
                <a16:creationId xmlns:a16="http://schemas.microsoft.com/office/drawing/2014/main" id="{FF077C41-CA7B-A9A4-D659-269ABB3957A0}"/>
              </a:ext>
            </a:extLst>
          </p:cNvPr>
          <p:cNvSpPr/>
          <p:nvPr userDrawn="1"/>
        </p:nvSpPr>
        <p:spPr>
          <a:xfrm>
            <a:off x="0" y="0"/>
            <a:ext cx="137160" cy="6858000"/>
          </a:xfrm>
          <a:prstGeom prst="rect">
            <a:avLst/>
          </a:prstGeom>
          <a:solidFill>
            <a:schemeClr val="accent3"/>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ue and black logo&#10;&#10;AI-generated content may be incorrect.">
            <a:extLst>
              <a:ext uri="{FF2B5EF4-FFF2-40B4-BE49-F238E27FC236}">
                <a16:creationId xmlns:a16="http://schemas.microsoft.com/office/drawing/2014/main" id="{56F0B8B3-B1B1-179E-7AD9-9C5E0E3303CF}"/>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6" y="6044652"/>
            <a:ext cx="748063" cy="575847"/>
          </a:xfrm>
          <a:prstGeom prst="rect">
            <a:avLst/>
          </a:prstGeom>
        </p:spPr>
      </p:pic>
    </p:spTree>
    <p:extLst>
      <p:ext uri="{BB962C8B-B14F-4D97-AF65-F5344CB8AC3E}">
        <p14:creationId xmlns:p14="http://schemas.microsoft.com/office/powerpoint/2010/main" val="492191574"/>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49_Title Slide">
    <p:bg>
      <p:bgPr>
        <a:solidFill>
          <a:schemeClr val="bg1">
            <a:lumMod val="95000"/>
          </a:schemeClr>
        </a:solidFill>
        <a:effectLst/>
      </p:bgPr>
    </p:bg>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3C636BBC-703D-2669-F334-BA0B6C7C0191}"/>
              </a:ext>
            </a:extLst>
          </p:cNvPr>
          <p:cNvSpPr>
            <a:spLocks noGrp="1"/>
          </p:cNvSpPr>
          <p:nvPr>
            <p:ph type="title"/>
          </p:nvPr>
        </p:nvSpPr>
        <p:spPr>
          <a:xfrm>
            <a:off x="508262" y="807276"/>
            <a:ext cx="7928728" cy="535531"/>
          </a:xfrm>
          <a:prstGeom prst="rect">
            <a:avLst/>
          </a:prstGeom>
        </p:spPr>
        <p:txBody>
          <a:bodyPr vert="horz" lIns="91440" tIns="45720" rIns="91440" bIns="45720" rtlCol="0" anchor="ctr">
            <a:spAutoFit/>
          </a:bodyPr>
          <a:lstStyle/>
          <a:p>
            <a:r>
              <a:rPr lang="en-US"/>
              <a:t>Click to edit Master title style</a:t>
            </a:r>
          </a:p>
        </p:txBody>
      </p:sp>
      <p:sp>
        <p:nvSpPr>
          <p:cNvPr id="2" name="Rectangle 1">
            <a:extLst>
              <a:ext uri="{FF2B5EF4-FFF2-40B4-BE49-F238E27FC236}">
                <a16:creationId xmlns:a16="http://schemas.microsoft.com/office/drawing/2014/main" id="{FF077C41-CA7B-A9A4-D659-269ABB3957A0}"/>
              </a:ext>
            </a:extLst>
          </p:cNvPr>
          <p:cNvSpPr/>
          <p:nvPr userDrawn="1"/>
        </p:nvSpPr>
        <p:spPr>
          <a:xfrm>
            <a:off x="0" y="0"/>
            <a:ext cx="137160" cy="6858000"/>
          </a:xfrm>
          <a:prstGeom prst="rect">
            <a:avLst/>
          </a:prstGeom>
          <a:solidFill>
            <a:schemeClr val="accent5"/>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ue and black logo&#10;&#10;AI-generated content may be incorrect.">
            <a:extLst>
              <a:ext uri="{FF2B5EF4-FFF2-40B4-BE49-F238E27FC236}">
                <a16:creationId xmlns:a16="http://schemas.microsoft.com/office/drawing/2014/main" id="{0C5C3B95-D074-23D2-CEAC-0C9B8AB3CF3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1206436" y="6044652"/>
            <a:ext cx="748063" cy="575847"/>
          </a:xfrm>
          <a:prstGeom prst="rect">
            <a:avLst/>
          </a:prstGeom>
        </p:spPr>
      </p:pic>
    </p:spTree>
    <p:extLst>
      <p:ext uri="{BB962C8B-B14F-4D97-AF65-F5344CB8AC3E}">
        <p14:creationId xmlns:p14="http://schemas.microsoft.com/office/powerpoint/2010/main" val="3743243996"/>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46_Title Slide">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694155-2484-B970-DD25-F7B30BF6EE7F}"/>
              </a:ext>
            </a:extLst>
          </p:cNvPr>
          <p:cNvSpPr/>
          <p:nvPr userDrawn="1"/>
        </p:nvSpPr>
        <p:spPr>
          <a:xfrm>
            <a:off x="9147048" y="0"/>
            <a:ext cx="3044952" cy="3429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2FD014A-E7DB-D77C-4E60-506290484224}"/>
              </a:ext>
            </a:extLst>
          </p:cNvPr>
          <p:cNvPicPr>
            <a:picLocks noChangeAspect="1"/>
          </p:cNvPicPr>
          <p:nvPr userDrawn="1"/>
        </p:nvPicPr>
        <p:blipFill rotWithShape="1">
          <a:blip r:embed="rId2">
            <a:extLst>
              <a:ext uri="{28A0092B-C50C-407E-A947-70E740481C1C}">
                <a14:useLocalDpi xmlns:a14="http://schemas.microsoft.com/office/drawing/2010/main"/>
              </a:ext>
            </a:extLst>
          </a:blip>
          <a:srcRect l="32780" t="3009" r="51567" b="74172"/>
          <a:stretch/>
        </p:blipFill>
        <p:spPr>
          <a:xfrm>
            <a:off x="9147047" y="-1"/>
            <a:ext cx="3044953" cy="3428999"/>
          </a:xfrm>
          <a:prstGeom prst="rect">
            <a:avLst/>
          </a:prstGeom>
        </p:spPr>
      </p:pic>
      <p:sp>
        <p:nvSpPr>
          <p:cNvPr id="9" name="Rectangle 8">
            <a:extLst>
              <a:ext uri="{FF2B5EF4-FFF2-40B4-BE49-F238E27FC236}">
                <a16:creationId xmlns:a16="http://schemas.microsoft.com/office/drawing/2014/main" id="{CCD42F7A-FA4F-B00C-4C35-93D30472035E}"/>
              </a:ext>
            </a:extLst>
          </p:cNvPr>
          <p:cNvSpPr/>
          <p:nvPr userDrawn="1"/>
        </p:nvSpPr>
        <p:spPr>
          <a:xfrm>
            <a:off x="9147048" y="3429000"/>
            <a:ext cx="3044952" cy="3429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A42973ED-BA5E-8B25-8D62-0DAD0E7F9127}"/>
              </a:ext>
            </a:extLst>
          </p:cNvPr>
          <p:cNvPicPr>
            <a:picLocks noChangeAspect="1"/>
          </p:cNvPicPr>
          <p:nvPr userDrawn="1"/>
        </p:nvPicPr>
        <p:blipFill rotWithShape="1">
          <a:blip r:embed="rId3">
            <a:extLst>
              <a:ext uri="{28A0092B-C50C-407E-A947-70E740481C1C}">
                <a14:useLocalDpi xmlns:a14="http://schemas.microsoft.com/office/drawing/2010/main"/>
              </a:ext>
            </a:extLst>
          </a:blip>
          <a:srcRect l="32780" t="25829" r="51567" b="51352"/>
          <a:stretch/>
        </p:blipFill>
        <p:spPr>
          <a:xfrm>
            <a:off x="9147046" y="3428999"/>
            <a:ext cx="3044954" cy="3429001"/>
          </a:xfrm>
          <a:prstGeom prst="rect">
            <a:avLst/>
          </a:prstGeom>
        </p:spPr>
      </p:pic>
      <p:pic>
        <p:nvPicPr>
          <p:cNvPr id="18" name="Picture 17" descr="A picture containing text, clipart&#10;&#10;Description automatically generated">
            <a:extLst>
              <a:ext uri="{FF2B5EF4-FFF2-40B4-BE49-F238E27FC236}">
                <a16:creationId xmlns:a16="http://schemas.microsoft.com/office/drawing/2014/main" id="{9AF81447-B8E5-D1F6-E4AA-7EB785228472}"/>
              </a:ext>
            </a:extLst>
          </p:cNvPr>
          <p:cNvPicPr>
            <a:picLocks noChangeAspect="1"/>
          </p:cNvPicPr>
          <p:nvPr userDrawn="1"/>
        </p:nvPicPr>
        <p:blipFill>
          <a:blip r:embed="rId4"/>
          <a:stretch>
            <a:fillRect/>
          </a:stretch>
        </p:blipFill>
        <p:spPr>
          <a:xfrm>
            <a:off x="838200" y="5275945"/>
            <a:ext cx="2856470" cy="916892"/>
          </a:xfrm>
          <a:prstGeom prst="rect">
            <a:avLst/>
          </a:prstGeom>
        </p:spPr>
      </p:pic>
      <p:sp>
        <p:nvSpPr>
          <p:cNvPr id="25" name="Title Placeholder 1">
            <a:extLst>
              <a:ext uri="{FF2B5EF4-FFF2-40B4-BE49-F238E27FC236}">
                <a16:creationId xmlns:a16="http://schemas.microsoft.com/office/drawing/2014/main" id="{55C7D78E-AD04-2F4A-C95C-4610FAD1F1C0}"/>
              </a:ext>
            </a:extLst>
          </p:cNvPr>
          <p:cNvSpPr>
            <a:spLocks noGrp="1"/>
          </p:cNvSpPr>
          <p:nvPr>
            <p:ph type="title" hasCustomPrompt="1"/>
          </p:nvPr>
        </p:nvSpPr>
        <p:spPr>
          <a:xfrm>
            <a:off x="838200" y="873126"/>
            <a:ext cx="7374467" cy="2344207"/>
          </a:xfrm>
          <a:prstGeom prst="rect">
            <a:avLst/>
          </a:prstGeom>
        </p:spPr>
        <p:txBody>
          <a:bodyPr vert="horz" lIns="91440" tIns="45720" rIns="91440" bIns="45720" rtlCol="0" anchor="ctr">
            <a:noAutofit/>
          </a:bodyPr>
          <a:lstStyle>
            <a:lvl1pPr>
              <a:defRPr sz="4800" b="0"/>
            </a:lvl1pPr>
          </a:lstStyle>
          <a:p>
            <a:r>
              <a:rPr lang="en-US"/>
              <a:t>click to add a title headline about identity protection</a:t>
            </a:r>
          </a:p>
        </p:txBody>
      </p:sp>
    </p:spTree>
    <p:extLst>
      <p:ext uri="{BB962C8B-B14F-4D97-AF65-F5344CB8AC3E}">
        <p14:creationId xmlns:p14="http://schemas.microsoft.com/office/powerpoint/2010/main" val="4278463358"/>
      </p:ext>
    </p:extLst>
  </p:cSld>
  <p:clrMapOvr>
    <a:overrideClrMapping bg1="dk1" tx1="lt1" bg2="dk2" tx2="lt2" accent1="accent1" accent2="accent2" accent3="accent3" accent4="accent4" accent5="accent5" accent6="accent6" hlink="hlink" folHlink="folHlink"/>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3_Title Slide">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694155-2484-B970-DD25-F7B30BF6EE7F}"/>
              </a:ext>
            </a:extLst>
          </p:cNvPr>
          <p:cNvSpPr/>
          <p:nvPr userDrawn="1"/>
        </p:nvSpPr>
        <p:spPr>
          <a:xfrm>
            <a:off x="9147048" y="0"/>
            <a:ext cx="3044952" cy="3429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2FD014A-E7DB-D77C-4E60-506290484224}"/>
              </a:ext>
            </a:extLst>
          </p:cNvPr>
          <p:cNvPicPr>
            <a:picLocks noChangeAspect="1"/>
          </p:cNvPicPr>
          <p:nvPr userDrawn="1"/>
        </p:nvPicPr>
        <p:blipFill rotWithShape="1">
          <a:blip r:embed="rId2">
            <a:extLst>
              <a:ext uri="{28A0092B-C50C-407E-A947-70E740481C1C}">
                <a14:useLocalDpi xmlns:a14="http://schemas.microsoft.com/office/drawing/2010/main"/>
              </a:ext>
            </a:extLst>
          </a:blip>
          <a:srcRect l="32780" t="3009" r="51567" b="74172"/>
          <a:stretch/>
        </p:blipFill>
        <p:spPr>
          <a:xfrm>
            <a:off x="9147047" y="-1"/>
            <a:ext cx="3044953" cy="3428999"/>
          </a:xfrm>
          <a:prstGeom prst="rect">
            <a:avLst/>
          </a:prstGeom>
        </p:spPr>
      </p:pic>
      <p:sp>
        <p:nvSpPr>
          <p:cNvPr id="9" name="Rectangle 8">
            <a:extLst>
              <a:ext uri="{FF2B5EF4-FFF2-40B4-BE49-F238E27FC236}">
                <a16:creationId xmlns:a16="http://schemas.microsoft.com/office/drawing/2014/main" id="{CCD42F7A-FA4F-B00C-4C35-93D30472035E}"/>
              </a:ext>
            </a:extLst>
          </p:cNvPr>
          <p:cNvSpPr/>
          <p:nvPr userDrawn="1"/>
        </p:nvSpPr>
        <p:spPr>
          <a:xfrm>
            <a:off x="9147048" y="3429000"/>
            <a:ext cx="3044952" cy="3429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 picture containing text, clipart&#10;&#10;Description automatically generated">
            <a:extLst>
              <a:ext uri="{FF2B5EF4-FFF2-40B4-BE49-F238E27FC236}">
                <a16:creationId xmlns:a16="http://schemas.microsoft.com/office/drawing/2014/main" id="{9AF81447-B8E5-D1F6-E4AA-7EB785228472}"/>
              </a:ext>
            </a:extLst>
          </p:cNvPr>
          <p:cNvPicPr>
            <a:picLocks noChangeAspect="1"/>
          </p:cNvPicPr>
          <p:nvPr userDrawn="1"/>
        </p:nvPicPr>
        <p:blipFill>
          <a:blip r:embed="rId3"/>
          <a:stretch>
            <a:fillRect/>
          </a:stretch>
        </p:blipFill>
        <p:spPr>
          <a:xfrm>
            <a:off x="838200" y="5275945"/>
            <a:ext cx="2856470" cy="916892"/>
          </a:xfrm>
          <a:prstGeom prst="rect">
            <a:avLst/>
          </a:prstGeom>
        </p:spPr>
      </p:pic>
      <p:pic>
        <p:nvPicPr>
          <p:cNvPr id="4" name="Picture 3">
            <a:extLst>
              <a:ext uri="{FF2B5EF4-FFF2-40B4-BE49-F238E27FC236}">
                <a16:creationId xmlns:a16="http://schemas.microsoft.com/office/drawing/2014/main" id="{D6BA26DF-405F-EC64-D8E9-BEF98F19467D}"/>
              </a:ext>
            </a:extLst>
          </p:cNvPr>
          <p:cNvPicPr>
            <a:picLocks noChangeAspect="1"/>
          </p:cNvPicPr>
          <p:nvPr userDrawn="1"/>
        </p:nvPicPr>
        <p:blipFill rotWithShape="1">
          <a:blip r:embed="rId4">
            <a:extLst>
              <a:ext uri="{28A0092B-C50C-407E-A947-70E740481C1C}">
                <a14:useLocalDpi xmlns:a14="http://schemas.microsoft.com/office/drawing/2010/main"/>
              </a:ext>
            </a:extLst>
          </a:blip>
          <a:srcRect l="32793" t="25771" r="51541" b="51391"/>
          <a:stretch/>
        </p:blipFill>
        <p:spPr>
          <a:xfrm>
            <a:off x="9147047" y="3428997"/>
            <a:ext cx="3044953" cy="3429003"/>
          </a:xfrm>
          <a:prstGeom prst="rect">
            <a:avLst/>
          </a:prstGeom>
        </p:spPr>
      </p:pic>
      <p:sp>
        <p:nvSpPr>
          <p:cNvPr id="5" name="Title Placeholder 1">
            <a:extLst>
              <a:ext uri="{FF2B5EF4-FFF2-40B4-BE49-F238E27FC236}">
                <a16:creationId xmlns:a16="http://schemas.microsoft.com/office/drawing/2014/main" id="{7043D528-02FD-3A4A-D414-837D4F070321}"/>
              </a:ext>
            </a:extLst>
          </p:cNvPr>
          <p:cNvSpPr>
            <a:spLocks noGrp="1"/>
          </p:cNvSpPr>
          <p:nvPr>
            <p:ph type="title" hasCustomPrompt="1"/>
          </p:nvPr>
        </p:nvSpPr>
        <p:spPr>
          <a:xfrm>
            <a:off x="838200" y="873126"/>
            <a:ext cx="7374467" cy="2344207"/>
          </a:xfrm>
          <a:prstGeom prst="rect">
            <a:avLst/>
          </a:prstGeom>
        </p:spPr>
        <p:txBody>
          <a:bodyPr vert="horz" lIns="91440" tIns="45720" rIns="91440" bIns="45720" rtlCol="0" anchor="ctr">
            <a:noAutofit/>
          </a:bodyPr>
          <a:lstStyle>
            <a:lvl1pPr>
              <a:defRPr sz="4800"/>
            </a:lvl1pPr>
          </a:lstStyle>
          <a:p>
            <a:r>
              <a:rPr lang="en-US"/>
              <a:t>click to add a title headline about identity protection</a:t>
            </a:r>
          </a:p>
        </p:txBody>
      </p:sp>
    </p:spTree>
    <p:extLst>
      <p:ext uri="{BB962C8B-B14F-4D97-AF65-F5344CB8AC3E}">
        <p14:creationId xmlns:p14="http://schemas.microsoft.com/office/powerpoint/2010/main" val="3234263551"/>
      </p:ext>
    </p:extLst>
  </p:cSld>
  <p:clrMapOvr>
    <a:overrideClrMapping bg1="dk1" tx1="lt1" bg2="dk2" tx2="lt2" accent1="accent1" accent2="accent2" accent3="accent3" accent4="accent4" accent5="accent5" accent6="accent6" hlink="hlink" folHlink="folHlink"/>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694155-2484-B970-DD25-F7B30BF6EE7F}"/>
              </a:ext>
            </a:extLst>
          </p:cNvPr>
          <p:cNvSpPr/>
          <p:nvPr userDrawn="1"/>
        </p:nvSpPr>
        <p:spPr>
          <a:xfrm>
            <a:off x="9147048" y="0"/>
            <a:ext cx="3044952" cy="3429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CD42F7A-FA4F-B00C-4C35-93D30472035E}"/>
              </a:ext>
            </a:extLst>
          </p:cNvPr>
          <p:cNvSpPr/>
          <p:nvPr userDrawn="1"/>
        </p:nvSpPr>
        <p:spPr>
          <a:xfrm>
            <a:off x="9147048" y="3429000"/>
            <a:ext cx="3044952"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A42973ED-BA5E-8B25-8D62-0DAD0E7F9127}"/>
              </a:ext>
            </a:extLst>
          </p:cNvPr>
          <p:cNvPicPr>
            <a:picLocks noChangeAspect="1"/>
          </p:cNvPicPr>
          <p:nvPr userDrawn="1"/>
        </p:nvPicPr>
        <p:blipFill rotWithShape="1">
          <a:blip r:embed="rId2">
            <a:extLst>
              <a:ext uri="{28A0092B-C50C-407E-A947-70E740481C1C}">
                <a14:useLocalDpi xmlns:a14="http://schemas.microsoft.com/office/drawing/2010/main"/>
              </a:ext>
            </a:extLst>
          </a:blip>
          <a:srcRect l="32780" t="25829" r="51567" b="51352"/>
          <a:stretch/>
        </p:blipFill>
        <p:spPr>
          <a:xfrm>
            <a:off x="9147046" y="3428999"/>
            <a:ext cx="3044954" cy="3429001"/>
          </a:xfrm>
          <a:prstGeom prst="rect">
            <a:avLst/>
          </a:prstGeom>
        </p:spPr>
      </p:pic>
      <p:pic>
        <p:nvPicPr>
          <p:cNvPr id="18" name="Picture 17" descr="A picture containing text, clipart&#10;&#10;Description automatically generated">
            <a:extLst>
              <a:ext uri="{FF2B5EF4-FFF2-40B4-BE49-F238E27FC236}">
                <a16:creationId xmlns:a16="http://schemas.microsoft.com/office/drawing/2014/main" id="{9AF81447-B8E5-D1F6-E4AA-7EB785228472}"/>
              </a:ext>
            </a:extLst>
          </p:cNvPr>
          <p:cNvPicPr>
            <a:picLocks noChangeAspect="1"/>
          </p:cNvPicPr>
          <p:nvPr userDrawn="1"/>
        </p:nvPicPr>
        <p:blipFill>
          <a:blip r:embed="rId3"/>
          <a:stretch>
            <a:fillRect/>
          </a:stretch>
        </p:blipFill>
        <p:spPr>
          <a:xfrm>
            <a:off x="838200" y="5275945"/>
            <a:ext cx="2856470" cy="916892"/>
          </a:xfrm>
          <a:prstGeom prst="rect">
            <a:avLst/>
          </a:prstGeom>
        </p:spPr>
      </p:pic>
      <p:pic>
        <p:nvPicPr>
          <p:cNvPr id="4" name="Picture 3" descr="A picture containing text, tableware, dishware&#10;&#10;Description automatically generated">
            <a:extLst>
              <a:ext uri="{FF2B5EF4-FFF2-40B4-BE49-F238E27FC236}">
                <a16:creationId xmlns:a16="http://schemas.microsoft.com/office/drawing/2014/main" id="{44DA19FD-9024-2767-BFBB-17F311F2FBE4}"/>
              </a:ext>
            </a:extLst>
          </p:cNvPr>
          <p:cNvPicPr>
            <a:picLocks noChangeAspect="1"/>
          </p:cNvPicPr>
          <p:nvPr userDrawn="1"/>
        </p:nvPicPr>
        <p:blipFill>
          <a:blip r:embed="rId4"/>
          <a:stretch>
            <a:fillRect/>
          </a:stretch>
        </p:blipFill>
        <p:spPr>
          <a:xfrm>
            <a:off x="838199" y="5275945"/>
            <a:ext cx="2856470" cy="916892"/>
          </a:xfrm>
          <a:prstGeom prst="rect">
            <a:avLst/>
          </a:prstGeom>
        </p:spPr>
      </p:pic>
      <p:pic>
        <p:nvPicPr>
          <p:cNvPr id="6" name="Picture 5">
            <a:extLst>
              <a:ext uri="{FF2B5EF4-FFF2-40B4-BE49-F238E27FC236}">
                <a16:creationId xmlns:a16="http://schemas.microsoft.com/office/drawing/2014/main" id="{AC33C334-26F3-1141-18DA-101F47DA1A96}"/>
              </a:ext>
            </a:extLst>
          </p:cNvPr>
          <p:cNvPicPr>
            <a:picLocks noChangeAspect="1"/>
          </p:cNvPicPr>
          <p:nvPr userDrawn="1"/>
        </p:nvPicPr>
        <p:blipFill rotWithShape="1">
          <a:blip r:embed="rId5">
            <a:extLst>
              <a:ext uri="{28A0092B-C50C-407E-A947-70E740481C1C}">
                <a14:useLocalDpi xmlns:a14="http://schemas.microsoft.com/office/drawing/2010/main"/>
              </a:ext>
            </a:extLst>
          </a:blip>
          <a:srcRect l="32743" t="3037" r="51628" b="74179"/>
          <a:stretch/>
        </p:blipFill>
        <p:spPr>
          <a:xfrm>
            <a:off x="9147046" y="0"/>
            <a:ext cx="3044954" cy="3428998"/>
          </a:xfrm>
          <a:prstGeom prst="rect">
            <a:avLst/>
          </a:prstGeom>
        </p:spPr>
      </p:pic>
      <p:sp>
        <p:nvSpPr>
          <p:cNvPr id="10" name="Title Placeholder 1">
            <a:extLst>
              <a:ext uri="{FF2B5EF4-FFF2-40B4-BE49-F238E27FC236}">
                <a16:creationId xmlns:a16="http://schemas.microsoft.com/office/drawing/2014/main" id="{6C753DA6-537B-B439-B8E1-4FEC374B8995}"/>
              </a:ext>
            </a:extLst>
          </p:cNvPr>
          <p:cNvSpPr>
            <a:spLocks noGrp="1"/>
          </p:cNvSpPr>
          <p:nvPr>
            <p:ph type="title" hasCustomPrompt="1"/>
          </p:nvPr>
        </p:nvSpPr>
        <p:spPr>
          <a:xfrm>
            <a:off x="838200" y="873126"/>
            <a:ext cx="7374467" cy="2344207"/>
          </a:xfrm>
          <a:prstGeom prst="rect">
            <a:avLst/>
          </a:prstGeom>
        </p:spPr>
        <p:txBody>
          <a:bodyPr vert="horz" lIns="91440" tIns="45720" rIns="91440" bIns="45720" rtlCol="0" anchor="ctr">
            <a:noAutofit/>
          </a:bodyPr>
          <a:lstStyle>
            <a:lvl1pPr>
              <a:defRPr sz="4800"/>
            </a:lvl1pPr>
          </a:lstStyle>
          <a:p>
            <a:r>
              <a:rPr lang="en-US"/>
              <a:t>click to add a title headline about identity protection</a:t>
            </a:r>
          </a:p>
        </p:txBody>
      </p:sp>
    </p:spTree>
    <p:extLst>
      <p:ext uri="{BB962C8B-B14F-4D97-AF65-F5344CB8AC3E}">
        <p14:creationId xmlns:p14="http://schemas.microsoft.com/office/powerpoint/2010/main" val="14181323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Custom Layou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7F71614-7006-2D01-5704-849DB08FF471}"/>
              </a:ext>
            </a:extLst>
          </p:cNvPr>
          <p:cNvPicPr>
            <a:picLocks noChangeAspect="1"/>
          </p:cNvPicPr>
          <p:nvPr userDrawn="1"/>
        </p:nvPicPr>
        <p:blipFill rotWithShape="1">
          <a:blip r:embed="rId2">
            <a:extLst>
              <a:ext uri="{28A0092B-C50C-407E-A947-70E740481C1C}">
                <a14:useLocalDpi xmlns:a14="http://schemas.microsoft.com/office/drawing/2010/main"/>
              </a:ext>
            </a:extLst>
          </a:blip>
          <a:srcRect t="14738" r="51574" b="14737"/>
          <a:stretch/>
        </p:blipFill>
        <p:spPr>
          <a:xfrm>
            <a:off x="6096000" y="0"/>
            <a:ext cx="6096000" cy="6858000"/>
          </a:xfrm>
          <a:prstGeom prst="rect">
            <a:avLst/>
          </a:prstGeom>
        </p:spPr>
      </p:pic>
      <p:sp>
        <p:nvSpPr>
          <p:cNvPr id="8" name="Title Placeholder 1">
            <a:extLst>
              <a:ext uri="{FF2B5EF4-FFF2-40B4-BE49-F238E27FC236}">
                <a16:creationId xmlns:a16="http://schemas.microsoft.com/office/drawing/2014/main" id="{DB8536B9-D5C1-D322-036D-3BB5AA3D9A5D}"/>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spTree>
    <p:extLst>
      <p:ext uri="{BB962C8B-B14F-4D97-AF65-F5344CB8AC3E}">
        <p14:creationId xmlns:p14="http://schemas.microsoft.com/office/powerpoint/2010/main" val="1421862211"/>
      </p:ext>
    </p:extLst>
  </p:cSld>
  <p:clrMapOvr>
    <a:overrideClrMapping bg1="dk1" tx1="lt1" bg2="dk2" tx2="lt2" accent1="accent1" accent2="accent2" accent3="accent3" accent4="accent4" accent5="accent5" accent6="accent6" hlink="hlink" folHlink="folHlink"/>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2_Custom Layout">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64C1DB3-CB5A-CA28-D452-00D279DF7A5E}"/>
              </a:ext>
            </a:extLst>
          </p:cNvPr>
          <p:cNvPicPr>
            <a:picLocks noChangeAspect="1"/>
          </p:cNvPicPr>
          <p:nvPr userDrawn="1"/>
        </p:nvPicPr>
        <p:blipFill rotWithShape="1">
          <a:blip r:embed="rId2">
            <a:extLst>
              <a:ext uri="{28A0092B-C50C-407E-A947-70E740481C1C}">
                <a14:useLocalDpi xmlns:a14="http://schemas.microsoft.com/office/drawing/2010/main"/>
              </a:ext>
            </a:extLst>
          </a:blip>
          <a:srcRect t="14737" r="51574" b="14737"/>
          <a:stretch/>
        </p:blipFill>
        <p:spPr>
          <a:xfrm>
            <a:off x="6096001" y="-1"/>
            <a:ext cx="6096000" cy="6858001"/>
          </a:xfrm>
          <a:prstGeom prst="rect">
            <a:avLst/>
          </a:prstGeom>
        </p:spPr>
      </p:pic>
      <p:sp>
        <p:nvSpPr>
          <p:cNvPr id="6" name="Title Placeholder 1">
            <a:extLst>
              <a:ext uri="{FF2B5EF4-FFF2-40B4-BE49-F238E27FC236}">
                <a16:creationId xmlns:a16="http://schemas.microsoft.com/office/drawing/2014/main" id="{DDBB2F80-2E7F-62CE-F553-1361F4C70660}"/>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spTree>
    <p:extLst>
      <p:ext uri="{BB962C8B-B14F-4D97-AF65-F5344CB8AC3E}">
        <p14:creationId xmlns:p14="http://schemas.microsoft.com/office/powerpoint/2010/main" val="3816116492"/>
      </p:ext>
    </p:extLst>
  </p:cSld>
  <p:clrMapOvr>
    <a:overrideClrMapping bg1="dk1" tx1="lt1" bg2="dk2" tx2="lt2" accent1="accent1" accent2="accent2" accent3="accent3" accent4="accent4" accent5="accent5" accent6="accent6" hlink="hlink" folHlink="folHlink"/>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6_Custom Layout">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66C743A-01AB-8B58-1DEC-E1ACD623D789}"/>
              </a:ext>
            </a:extLst>
          </p:cNvPr>
          <p:cNvPicPr>
            <a:picLocks noChangeAspect="1"/>
          </p:cNvPicPr>
          <p:nvPr userDrawn="1"/>
        </p:nvPicPr>
        <p:blipFill rotWithShape="1">
          <a:blip r:embed="rId2">
            <a:extLst>
              <a:ext uri="{28A0092B-C50C-407E-A947-70E740481C1C}">
                <a14:useLocalDpi xmlns:a14="http://schemas.microsoft.com/office/drawing/2010/main"/>
              </a:ext>
            </a:extLst>
          </a:blip>
          <a:srcRect l="1" t="14742" r="51573" b="14731"/>
          <a:stretch/>
        </p:blipFill>
        <p:spPr>
          <a:xfrm>
            <a:off x="6096000" y="-1"/>
            <a:ext cx="6096000" cy="6858001"/>
          </a:xfrm>
          <a:prstGeom prst="rect">
            <a:avLst/>
          </a:prstGeom>
        </p:spPr>
      </p:pic>
      <p:sp>
        <p:nvSpPr>
          <p:cNvPr id="5" name="Title Placeholder 1">
            <a:extLst>
              <a:ext uri="{FF2B5EF4-FFF2-40B4-BE49-F238E27FC236}">
                <a16:creationId xmlns:a16="http://schemas.microsoft.com/office/drawing/2014/main" id="{B0D779DC-8EC4-E88B-EC6C-B64DF10DDCB4}"/>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spTree>
    <p:extLst>
      <p:ext uri="{BB962C8B-B14F-4D97-AF65-F5344CB8AC3E}">
        <p14:creationId xmlns:p14="http://schemas.microsoft.com/office/powerpoint/2010/main" val="2593529688"/>
      </p:ext>
    </p:extLst>
  </p:cSld>
  <p:clrMapOvr>
    <a:overrideClrMapping bg1="dk1" tx1="lt1" bg2="dk2" tx2="lt2" accent1="accent1" accent2="accent2" accent3="accent3" accent4="accent4" accent5="accent5" accent6="accent6" hlink="hlink" folHlink="folHlink"/>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4_Custom Layout">
    <p:bg>
      <p:bgRef idx="1001">
        <a:schemeClr val="bg2"/>
      </p:bgRef>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5C14E4F-2994-85D7-4DD7-F5E9759DC5AA}"/>
              </a:ext>
            </a:extLst>
          </p:cNvPr>
          <p:cNvPicPr>
            <a:picLocks noChangeAspect="1"/>
          </p:cNvPicPr>
          <p:nvPr userDrawn="1"/>
        </p:nvPicPr>
        <p:blipFill rotWithShape="1">
          <a:blip r:embed="rId2">
            <a:extLst>
              <a:ext uri="{28A0092B-C50C-407E-A947-70E740481C1C}">
                <a14:useLocalDpi xmlns:a14="http://schemas.microsoft.com/office/drawing/2010/main"/>
              </a:ext>
            </a:extLst>
          </a:blip>
          <a:srcRect t="14737" r="51574" b="14737"/>
          <a:stretch/>
        </p:blipFill>
        <p:spPr>
          <a:xfrm>
            <a:off x="6096001" y="-1"/>
            <a:ext cx="6096000" cy="6858001"/>
          </a:xfrm>
          <a:prstGeom prst="rect">
            <a:avLst/>
          </a:prstGeom>
        </p:spPr>
      </p:pic>
      <p:sp>
        <p:nvSpPr>
          <p:cNvPr id="6" name="Title Placeholder 1">
            <a:extLst>
              <a:ext uri="{FF2B5EF4-FFF2-40B4-BE49-F238E27FC236}">
                <a16:creationId xmlns:a16="http://schemas.microsoft.com/office/drawing/2014/main" id="{D0B858BD-139F-EF9A-6331-9BFD0CC750AC}"/>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spTree>
    <p:extLst>
      <p:ext uri="{BB962C8B-B14F-4D97-AF65-F5344CB8AC3E}">
        <p14:creationId xmlns:p14="http://schemas.microsoft.com/office/powerpoint/2010/main" val="887489551"/>
      </p:ext>
    </p:extLst>
  </p:cSld>
  <p:clrMapOvr>
    <a:overrideClrMapping bg1="dk1" tx1="lt1" bg2="dk2" tx2="lt2" accent1="accent1" accent2="accent2" accent3="accent3" accent4="accent4" accent5="accent5" accent6="accent6" hlink="hlink" folHlink="folHlink"/>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1_Custom Layout">
    <p:bg>
      <p:bgRef idx="1001">
        <a:schemeClr val="bg1"/>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80A1990-994C-E78F-0D22-F57A47CB2747}"/>
              </a:ext>
            </a:extLst>
          </p:cNvPr>
          <p:cNvPicPr>
            <a:picLocks noChangeAspect="1"/>
          </p:cNvPicPr>
          <p:nvPr userDrawn="1"/>
        </p:nvPicPr>
        <p:blipFill rotWithShape="1">
          <a:blip r:embed="rId2">
            <a:extLst>
              <a:ext uri="{28A0092B-C50C-407E-A947-70E740481C1C}">
                <a14:useLocalDpi xmlns:a14="http://schemas.microsoft.com/office/drawing/2010/main"/>
              </a:ext>
            </a:extLst>
          </a:blip>
          <a:srcRect t="14737" r="51574" b="14737"/>
          <a:stretch/>
        </p:blipFill>
        <p:spPr>
          <a:xfrm>
            <a:off x="6096001" y="-1"/>
            <a:ext cx="6096000" cy="6858001"/>
          </a:xfrm>
          <a:prstGeom prst="rect">
            <a:avLst/>
          </a:prstGeom>
        </p:spPr>
      </p:pic>
      <p:sp>
        <p:nvSpPr>
          <p:cNvPr id="8" name="Title Placeholder 1">
            <a:extLst>
              <a:ext uri="{FF2B5EF4-FFF2-40B4-BE49-F238E27FC236}">
                <a16:creationId xmlns:a16="http://schemas.microsoft.com/office/drawing/2014/main" id="{B2A5E329-FE91-9316-5E29-8E3C50037424}"/>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spTree>
    <p:extLst>
      <p:ext uri="{BB962C8B-B14F-4D97-AF65-F5344CB8AC3E}">
        <p14:creationId xmlns:p14="http://schemas.microsoft.com/office/powerpoint/2010/main" val="1634528551"/>
      </p:ext>
    </p:extLst>
  </p:cSld>
  <p:clrMapOvr>
    <a:overrideClrMapping bg1="dk1" tx1="lt1" bg2="dk2" tx2="lt2" accent1="accent1" accent2="accent2" accent3="accent3" accent4="accent4" accent5="accent5" accent6="accent6" hlink="hlink" folHlink="folHlink"/>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3_Custom Layout">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B1343A7-A61F-A0EE-288F-580DEB870EBE}"/>
              </a:ext>
            </a:extLst>
          </p:cNvPr>
          <p:cNvPicPr>
            <a:picLocks noChangeAspect="1"/>
          </p:cNvPicPr>
          <p:nvPr userDrawn="1"/>
        </p:nvPicPr>
        <p:blipFill rotWithShape="1">
          <a:blip r:embed="rId2">
            <a:extLst>
              <a:ext uri="{28A0092B-C50C-407E-A947-70E740481C1C}">
                <a14:useLocalDpi xmlns:a14="http://schemas.microsoft.com/office/drawing/2010/main"/>
              </a:ext>
            </a:extLst>
          </a:blip>
          <a:srcRect t="14737" r="51574" b="14737"/>
          <a:stretch/>
        </p:blipFill>
        <p:spPr>
          <a:xfrm>
            <a:off x="6096001" y="-1"/>
            <a:ext cx="6096000" cy="6858001"/>
          </a:xfrm>
          <a:prstGeom prst="rect">
            <a:avLst/>
          </a:prstGeom>
        </p:spPr>
      </p:pic>
      <p:sp>
        <p:nvSpPr>
          <p:cNvPr id="6" name="Title Placeholder 1">
            <a:extLst>
              <a:ext uri="{FF2B5EF4-FFF2-40B4-BE49-F238E27FC236}">
                <a16:creationId xmlns:a16="http://schemas.microsoft.com/office/drawing/2014/main" id="{4755A298-D1FA-C18D-D39D-97A01B0F0AC3}"/>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spTree>
    <p:extLst>
      <p:ext uri="{BB962C8B-B14F-4D97-AF65-F5344CB8AC3E}">
        <p14:creationId xmlns:p14="http://schemas.microsoft.com/office/powerpoint/2010/main" val="2632896135"/>
      </p:ext>
    </p:extLst>
  </p:cSld>
  <p:clrMapOvr>
    <a:overrideClrMapping bg1="dk1" tx1="lt1" bg2="dk2" tx2="lt2" accent1="accent1" accent2="accent2" accent3="accent3" accent4="accent4" accent5="accent5" accent6="accent6" hlink="hlink" folHlink="folHlink"/>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7_Custom Layout">
    <p:bg>
      <p:bgRef idx="1001">
        <a:schemeClr val="bg1"/>
      </p:bgRef>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E7A982-7A07-AD8B-00B3-A69D75771C8A}"/>
              </a:ext>
            </a:extLst>
          </p:cNvPr>
          <p:cNvPicPr>
            <a:picLocks noChangeAspect="1"/>
          </p:cNvPicPr>
          <p:nvPr userDrawn="1"/>
        </p:nvPicPr>
        <p:blipFill rotWithShape="1">
          <a:blip r:embed="rId2">
            <a:extLst>
              <a:ext uri="{28A0092B-C50C-407E-A947-70E740481C1C}">
                <a14:useLocalDpi xmlns:a14="http://schemas.microsoft.com/office/drawing/2010/main"/>
              </a:ext>
            </a:extLst>
          </a:blip>
          <a:srcRect l="1" t="14742" r="51573" b="14731"/>
          <a:stretch/>
        </p:blipFill>
        <p:spPr>
          <a:xfrm>
            <a:off x="6096000" y="-1"/>
            <a:ext cx="6096000" cy="6858001"/>
          </a:xfrm>
          <a:prstGeom prst="rect">
            <a:avLst/>
          </a:prstGeom>
        </p:spPr>
      </p:pic>
      <p:sp>
        <p:nvSpPr>
          <p:cNvPr id="6" name="Title Placeholder 1">
            <a:extLst>
              <a:ext uri="{FF2B5EF4-FFF2-40B4-BE49-F238E27FC236}">
                <a16:creationId xmlns:a16="http://schemas.microsoft.com/office/drawing/2014/main" id="{01B64602-B4F4-37BA-BF86-94D08614ED59}"/>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spTree>
    <p:extLst>
      <p:ext uri="{BB962C8B-B14F-4D97-AF65-F5344CB8AC3E}">
        <p14:creationId xmlns:p14="http://schemas.microsoft.com/office/powerpoint/2010/main" val="3689145818"/>
      </p:ext>
    </p:extLst>
  </p:cSld>
  <p:clrMapOvr>
    <a:overrideClrMapping bg1="dk1" tx1="lt1" bg2="dk2" tx2="lt2" accent1="accent1" accent2="accent2" accent3="accent3" accent4="accent4" accent5="accent5" accent6="accent6" hlink="hlink" folHlink="folHlink"/>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5_Custom Layout">
    <p:bg>
      <p:bgRef idx="1001">
        <a:schemeClr val="bg1"/>
      </p:bgRef>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4CF6CA7-DE14-C62F-23A1-EF6FAEDC7D3A}"/>
              </a:ext>
            </a:extLst>
          </p:cNvPr>
          <p:cNvPicPr>
            <a:picLocks noChangeAspect="1"/>
          </p:cNvPicPr>
          <p:nvPr userDrawn="1"/>
        </p:nvPicPr>
        <p:blipFill rotWithShape="1">
          <a:blip r:embed="rId2">
            <a:extLst>
              <a:ext uri="{28A0092B-C50C-407E-A947-70E740481C1C}">
                <a14:useLocalDpi xmlns:a14="http://schemas.microsoft.com/office/drawing/2010/main"/>
              </a:ext>
            </a:extLst>
          </a:blip>
          <a:srcRect t="14737" r="51574" b="14737"/>
          <a:stretch/>
        </p:blipFill>
        <p:spPr>
          <a:xfrm>
            <a:off x="6096001" y="-1"/>
            <a:ext cx="6096000" cy="6858001"/>
          </a:xfrm>
          <a:prstGeom prst="rect">
            <a:avLst/>
          </a:prstGeom>
        </p:spPr>
      </p:pic>
      <p:sp>
        <p:nvSpPr>
          <p:cNvPr id="6" name="Title Placeholder 1">
            <a:extLst>
              <a:ext uri="{FF2B5EF4-FFF2-40B4-BE49-F238E27FC236}">
                <a16:creationId xmlns:a16="http://schemas.microsoft.com/office/drawing/2014/main" id="{C13F1177-A27A-7A76-852B-D6AB62309D01}"/>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spTree>
    <p:extLst>
      <p:ext uri="{BB962C8B-B14F-4D97-AF65-F5344CB8AC3E}">
        <p14:creationId xmlns:p14="http://schemas.microsoft.com/office/powerpoint/2010/main" val="2575524475"/>
      </p:ext>
    </p:extLst>
  </p:cSld>
  <p:clrMapOvr>
    <a:overrideClrMapping bg1="dk1" tx1="lt1" bg2="dk2" tx2="lt2" accent1="accent1" accent2="accent2" accent3="accent3" accent4="accent4" accent5="accent5" accent6="accent6" hlink="hlink" folHlink="folHlink"/>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18" name="Picture 17" descr="A picture containing text, clipart&#10;&#10;Description automatically generated">
            <a:extLst>
              <a:ext uri="{FF2B5EF4-FFF2-40B4-BE49-F238E27FC236}">
                <a16:creationId xmlns:a16="http://schemas.microsoft.com/office/drawing/2014/main" id="{9AF81447-B8E5-D1F6-E4AA-7EB785228472}"/>
              </a:ext>
            </a:extLst>
          </p:cNvPr>
          <p:cNvPicPr>
            <a:picLocks noChangeAspect="1"/>
          </p:cNvPicPr>
          <p:nvPr userDrawn="1"/>
        </p:nvPicPr>
        <p:blipFill>
          <a:blip r:embed="rId2"/>
          <a:stretch>
            <a:fillRect/>
          </a:stretch>
        </p:blipFill>
        <p:spPr>
          <a:xfrm>
            <a:off x="838200" y="5275945"/>
            <a:ext cx="2856470" cy="916892"/>
          </a:xfrm>
          <a:prstGeom prst="rect">
            <a:avLst/>
          </a:prstGeom>
        </p:spPr>
      </p:pic>
      <p:sp>
        <p:nvSpPr>
          <p:cNvPr id="5" name="TextBox 4">
            <a:extLst>
              <a:ext uri="{FF2B5EF4-FFF2-40B4-BE49-F238E27FC236}">
                <a16:creationId xmlns:a16="http://schemas.microsoft.com/office/drawing/2014/main" id="{8731CD9C-C675-2CB4-D002-C7E0C972FB9B}"/>
              </a:ext>
            </a:extLst>
          </p:cNvPr>
          <p:cNvSpPr txBox="1"/>
          <p:nvPr userDrawn="1"/>
        </p:nvSpPr>
        <p:spPr>
          <a:xfrm>
            <a:off x="6570691" y="2536791"/>
            <a:ext cx="4783111" cy="369332"/>
          </a:xfrm>
          <a:prstGeom prst="rect">
            <a:avLst/>
          </a:prstGeom>
          <a:noFill/>
        </p:spPr>
        <p:txBody>
          <a:bodyPr wrap="square" rtlCol="0">
            <a:spAutoFit/>
          </a:bodyPr>
          <a:lstStyle/>
          <a:p>
            <a:endParaRPr lang="en-US">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4D675CA7-75F4-1C86-D0CA-C99086CF60A8}"/>
              </a:ext>
            </a:extLst>
          </p:cNvPr>
          <p:cNvPicPr>
            <a:picLocks noChangeAspect="1"/>
          </p:cNvPicPr>
          <p:nvPr userDrawn="1"/>
        </p:nvPicPr>
        <p:blipFill rotWithShape="1">
          <a:blip r:embed="rId3">
            <a:extLst>
              <a:ext uri="{28A0092B-C50C-407E-A947-70E740481C1C}">
                <a14:useLocalDpi xmlns:a14="http://schemas.microsoft.com/office/drawing/2010/main"/>
              </a:ext>
            </a:extLst>
          </a:blip>
          <a:srcRect t="14737" r="51574" b="14737"/>
          <a:stretch/>
        </p:blipFill>
        <p:spPr>
          <a:xfrm>
            <a:off x="6096001" y="-1"/>
            <a:ext cx="6096000" cy="6858001"/>
          </a:xfrm>
          <a:prstGeom prst="rect">
            <a:avLst/>
          </a:prstGeom>
        </p:spPr>
      </p:pic>
      <p:sp>
        <p:nvSpPr>
          <p:cNvPr id="10" name="Title Placeholder 1">
            <a:extLst>
              <a:ext uri="{FF2B5EF4-FFF2-40B4-BE49-F238E27FC236}">
                <a16:creationId xmlns:a16="http://schemas.microsoft.com/office/drawing/2014/main" id="{C9F3EFA1-F4F9-3166-A1BD-A389A27A5080}"/>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spTree>
    <p:extLst>
      <p:ext uri="{BB962C8B-B14F-4D97-AF65-F5344CB8AC3E}">
        <p14:creationId xmlns:p14="http://schemas.microsoft.com/office/powerpoint/2010/main" val="1307200157"/>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pic>
        <p:nvPicPr>
          <p:cNvPr id="18" name="Picture 17" descr="A picture containing text, clipart&#10;&#10;Description automatically generated">
            <a:extLst>
              <a:ext uri="{FF2B5EF4-FFF2-40B4-BE49-F238E27FC236}">
                <a16:creationId xmlns:a16="http://schemas.microsoft.com/office/drawing/2014/main" id="{9AF81447-B8E5-D1F6-E4AA-7EB785228472}"/>
              </a:ext>
            </a:extLst>
          </p:cNvPr>
          <p:cNvPicPr>
            <a:picLocks noChangeAspect="1"/>
          </p:cNvPicPr>
          <p:nvPr userDrawn="1"/>
        </p:nvPicPr>
        <p:blipFill>
          <a:blip r:embed="rId2"/>
          <a:stretch>
            <a:fillRect/>
          </a:stretch>
        </p:blipFill>
        <p:spPr>
          <a:xfrm>
            <a:off x="838200" y="5275945"/>
            <a:ext cx="2856470" cy="916892"/>
          </a:xfrm>
          <a:prstGeom prst="rect">
            <a:avLst/>
          </a:prstGeom>
        </p:spPr>
      </p:pic>
      <p:sp>
        <p:nvSpPr>
          <p:cNvPr id="5" name="TextBox 4">
            <a:extLst>
              <a:ext uri="{FF2B5EF4-FFF2-40B4-BE49-F238E27FC236}">
                <a16:creationId xmlns:a16="http://schemas.microsoft.com/office/drawing/2014/main" id="{8731CD9C-C675-2CB4-D002-C7E0C972FB9B}"/>
              </a:ext>
            </a:extLst>
          </p:cNvPr>
          <p:cNvSpPr txBox="1"/>
          <p:nvPr userDrawn="1"/>
        </p:nvSpPr>
        <p:spPr>
          <a:xfrm>
            <a:off x="6570691" y="2536791"/>
            <a:ext cx="4783111" cy="369332"/>
          </a:xfrm>
          <a:prstGeom prst="rect">
            <a:avLst/>
          </a:prstGeom>
          <a:noFill/>
        </p:spPr>
        <p:txBody>
          <a:bodyPr wrap="square" rtlCol="0">
            <a:spAutoFit/>
          </a:bodyPr>
          <a:lstStyle/>
          <a:p>
            <a:endParaRPr lang="en-US">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270B6401-F8A9-F9D6-4678-FA59461F1DED}"/>
              </a:ext>
            </a:extLst>
          </p:cNvPr>
          <p:cNvPicPr>
            <a:picLocks noChangeAspect="1"/>
          </p:cNvPicPr>
          <p:nvPr userDrawn="1"/>
        </p:nvPicPr>
        <p:blipFill rotWithShape="1">
          <a:blip r:embed="rId3">
            <a:extLst>
              <a:ext uri="{28A0092B-C50C-407E-A947-70E740481C1C}">
                <a14:useLocalDpi xmlns:a14="http://schemas.microsoft.com/office/drawing/2010/main"/>
              </a:ext>
            </a:extLst>
          </a:blip>
          <a:srcRect t="14738" r="51574" b="14737"/>
          <a:stretch/>
        </p:blipFill>
        <p:spPr>
          <a:xfrm>
            <a:off x="6096000" y="0"/>
            <a:ext cx="6096000" cy="6858000"/>
          </a:xfrm>
          <a:prstGeom prst="rect">
            <a:avLst/>
          </a:prstGeom>
        </p:spPr>
      </p:pic>
      <p:sp>
        <p:nvSpPr>
          <p:cNvPr id="6" name="Title Placeholder 1">
            <a:extLst>
              <a:ext uri="{FF2B5EF4-FFF2-40B4-BE49-F238E27FC236}">
                <a16:creationId xmlns:a16="http://schemas.microsoft.com/office/drawing/2014/main" id="{32E338D3-FC6F-ABA7-0D65-DD651524043F}"/>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spTree>
    <p:extLst>
      <p:ext uri="{BB962C8B-B14F-4D97-AF65-F5344CB8AC3E}">
        <p14:creationId xmlns:p14="http://schemas.microsoft.com/office/powerpoint/2010/main" val="4205371674"/>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pic>
        <p:nvPicPr>
          <p:cNvPr id="18" name="Picture 17" descr="A picture containing text, clipart&#10;&#10;Description automatically generated">
            <a:extLst>
              <a:ext uri="{FF2B5EF4-FFF2-40B4-BE49-F238E27FC236}">
                <a16:creationId xmlns:a16="http://schemas.microsoft.com/office/drawing/2014/main" id="{9AF81447-B8E5-D1F6-E4AA-7EB785228472}"/>
              </a:ext>
            </a:extLst>
          </p:cNvPr>
          <p:cNvPicPr>
            <a:picLocks noChangeAspect="1"/>
          </p:cNvPicPr>
          <p:nvPr userDrawn="1"/>
        </p:nvPicPr>
        <p:blipFill>
          <a:blip r:embed="rId2"/>
          <a:stretch>
            <a:fillRect/>
          </a:stretch>
        </p:blipFill>
        <p:spPr>
          <a:xfrm>
            <a:off x="838200" y="5275945"/>
            <a:ext cx="2856470" cy="916892"/>
          </a:xfrm>
          <a:prstGeom prst="rect">
            <a:avLst/>
          </a:prstGeom>
        </p:spPr>
      </p:pic>
      <p:sp>
        <p:nvSpPr>
          <p:cNvPr id="5" name="TextBox 4">
            <a:extLst>
              <a:ext uri="{FF2B5EF4-FFF2-40B4-BE49-F238E27FC236}">
                <a16:creationId xmlns:a16="http://schemas.microsoft.com/office/drawing/2014/main" id="{8731CD9C-C675-2CB4-D002-C7E0C972FB9B}"/>
              </a:ext>
            </a:extLst>
          </p:cNvPr>
          <p:cNvSpPr txBox="1"/>
          <p:nvPr userDrawn="1"/>
        </p:nvSpPr>
        <p:spPr>
          <a:xfrm>
            <a:off x="6570691" y="2536791"/>
            <a:ext cx="4783111" cy="369332"/>
          </a:xfrm>
          <a:prstGeom prst="rect">
            <a:avLst/>
          </a:prstGeom>
          <a:noFill/>
        </p:spPr>
        <p:txBody>
          <a:bodyPr wrap="square" rtlCol="0">
            <a:spAutoFit/>
          </a:bodyPr>
          <a:lstStyle/>
          <a:p>
            <a:endParaRPr lang="en-US">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DE506FC-8920-D3B3-7FFF-2A0D9B1CC3DC}"/>
              </a:ext>
            </a:extLst>
          </p:cNvPr>
          <p:cNvPicPr>
            <a:picLocks noChangeAspect="1"/>
          </p:cNvPicPr>
          <p:nvPr userDrawn="1"/>
        </p:nvPicPr>
        <p:blipFill rotWithShape="1">
          <a:blip r:embed="rId3">
            <a:extLst>
              <a:ext uri="{28A0092B-C50C-407E-A947-70E740481C1C}">
                <a14:useLocalDpi xmlns:a14="http://schemas.microsoft.com/office/drawing/2010/main"/>
              </a:ext>
            </a:extLst>
          </a:blip>
          <a:srcRect t="14737" r="51574" b="14737"/>
          <a:stretch/>
        </p:blipFill>
        <p:spPr>
          <a:xfrm>
            <a:off x="6096001" y="-1"/>
            <a:ext cx="6096000" cy="6858001"/>
          </a:xfrm>
          <a:prstGeom prst="rect">
            <a:avLst/>
          </a:prstGeom>
        </p:spPr>
      </p:pic>
      <p:sp>
        <p:nvSpPr>
          <p:cNvPr id="7" name="Title Placeholder 1">
            <a:extLst>
              <a:ext uri="{FF2B5EF4-FFF2-40B4-BE49-F238E27FC236}">
                <a16:creationId xmlns:a16="http://schemas.microsoft.com/office/drawing/2014/main" id="{5E6D4C9A-0BF0-EC07-AEB7-D4BAEE08BFF8}"/>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spTree>
    <p:extLst>
      <p:ext uri="{BB962C8B-B14F-4D97-AF65-F5344CB8AC3E}">
        <p14:creationId xmlns:p14="http://schemas.microsoft.com/office/powerpoint/2010/main" val="1334263801"/>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pic>
        <p:nvPicPr>
          <p:cNvPr id="18" name="Picture 17" descr="A picture containing text, clipart&#10;&#10;Description automatically generated">
            <a:extLst>
              <a:ext uri="{FF2B5EF4-FFF2-40B4-BE49-F238E27FC236}">
                <a16:creationId xmlns:a16="http://schemas.microsoft.com/office/drawing/2014/main" id="{9AF81447-B8E5-D1F6-E4AA-7EB785228472}"/>
              </a:ext>
            </a:extLst>
          </p:cNvPr>
          <p:cNvPicPr>
            <a:picLocks noChangeAspect="1"/>
          </p:cNvPicPr>
          <p:nvPr userDrawn="1"/>
        </p:nvPicPr>
        <p:blipFill>
          <a:blip r:embed="rId2"/>
          <a:stretch>
            <a:fillRect/>
          </a:stretch>
        </p:blipFill>
        <p:spPr>
          <a:xfrm>
            <a:off x="838200" y="5275945"/>
            <a:ext cx="2856470" cy="916892"/>
          </a:xfrm>
          <a:prstGeom prst="rect">
            <a:avLst/>
          </a:prstGeom>
        </p:spPr>
      </p:pic>
      <p:sp>
        <p:nvSpPr>
          <p:cNvPr id="5" name="TextBox 4">
            <a:extLst>
              <a:ext uri="{FF2B5EF4-FFF2-40B4-BE49-F238E27FC236}">
                <a16:creationId xmlns:a16="http://schemas.microsoft.com/office/drawing/2014/main" id="{8731CD9C-C675-2CB4-D002-C7E0C972FB9B}"/>
              </a:ext>
            </a:extLst>
          </p:cNvPr>
          <p:cNvSpPr txBox="1"/>
          <p:nvPr userDrawn="1"/>
        </p:nvSpPr>
        <p:spPr>
          <a:xfrm>
            <a:off x="6570691" y="2536791"/>
            <a:ext cx="4783111" cy="369332"/>
          </a:xfrm>
          <a:prstGeom prst="rect">
            <a:avLst/>
          </a:prstGeom>
          <a:noFill/>
        </p:spPr>
        <p:txBody>
          <a:bodyPr wrap="square" rtlCol="0">
            <a:spAutoFit/>
          </a:bodyPr>
          <a:lstStyle/>
          <a:p>
            <a:endParaRPr lang="en-US">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7807AF5-9096-6735-621C-47C84D3E2CA1}"/>
              </a:ext>
            </a:extLst>
          </p:cNvPr>
          <p:cNvPicPr>
            <a:picLocks noChangeAspect="1"/>
          </p:cNvPicPr>
          <p:nvPr userDrawn="1"/>
        </p:nvPicPr>
        <p:blipFill rotWithShape="1">
          <a:blip r:embed="rId3">
            <a:extLst>
              <a:ext uri="{28A0092B-C50C-407E-A947-70E740481C1C}">
                <a14:useLocalDpi xmlns:a14="http://schemas.microsoft.com/office/drawing/2010/main"/>
              </a:ext>
            </a:extLst>
          </a:blip>
          <a:srcRect l="1" t="14742" r="51573" b="14731"/>
          <a:stretch/>
        </p:blipFill>
        <p:spPr>
          <a:xfrm>
            <a:off x="6096000" y="-1"/>
            <a:ext cx="6096000" cy="6858001"/>
          </a:xfrm>
          <a:prstGeom prst="rect">
            <a:avLst/>
          </a:prstGeom>
        </p:spPr>
      </p:pic>
      <p:sp>
        <p:nvSpPr>
          <p:cNvPr id="8" name="Title Placeholder 1">
            <a:extLst>
              <a:ext uri="{FF2B5EF4-FFF2-40B4-BE49-F238E27FC236}">
                <a16:creationId xmlns:a16="http://schemas.microsoft.com/office/drawing/2014/main" id="{5AC93C58-B0FD-6443-3950-ED531439DC1D}"/>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spTree>
    <p:extLst>
      <p:ext uri="{BB962C8B-B14F-4D97-AF65-F5344CB8AC3E}">
        <p14:creationId xmlns:p14="http://schemas.microsoft.com/office/powerpoint/2010/main" val="1962408803"/>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pic>
        <p:nvPicPr>
          <p:cNvPr id="18" name="Picture 17" descr="A picture containing text, clipart&#10;&#10;Description automatically generated">
            <a:extLst>
              <a:ext uri="{FF2B5EF4-FFF2-40B4-BE49-F238E27FC236}">
                <a16:creationId xmlns:a16="http://schemas.microsoft.com/office/drawing/2014/main" id="{9AF81447-B8E5-D1F6-E4AA-7EB785228472}"/>
              </a:ext>
            </a:extLst>
          </p:cNvPr>
          <p:cNvPicPr>
            <a:picLocks noChangeAspect="1"/>
          </p:cNvPicPr>
          <p:nvPr userDrawn="1"/>
        </p:nvPicPr>
        <p:blipFill>
          <a:blip r:embed="rId2"/>
          <a:stretch>
            <a:fillRect/>
          </a:stretch>
        </p:blipFill>
        <p:spPr>
          <a:xfrm>
            <a:off x="838200" y="5275945"/>
            <a:ext cx="2856470" cy="916892"/>
          </a:xfrm>
          <a:prstGeom prst="rect">
            <a:avLst/>
          </a:prstGeom>
        </p:spPr>
      </p:pic>
      <p:sp>
        <p:nvSpPr>
          <p:cNvPr id="5" name="TextBox 4">
            <a:extLst>
              <a:ext uri="{FF2B5EF4-FFF2-40B4-BE49-F238E27FC236}">
                <a16:creationId xmlns:a16="http://schemas.microsoft.com/office/drawing/2014/main" id="{8731CD9C-C675-2CB4-D002-C7E0C972FB9B}"/>
              </a:ext>
            </a:extLst>
          </p:cNvPr>
          <p:cNvSpPr txBox="1"/>
          <p:nvPr userDrawn="1"/>
        </p:nvSpPr>
        <p:spPr>
          <a:xfrm>
            <a:off x="6570691" y="2536791"/>
            <a:ext cx="4783111" cy="369332"/>
          </a:xfrm>
          <a:prstGeom prst="rect">
            <a:avLst/>
          </a:prstGeom>
          <a:noFill/>
        </p:spPr>
        <p:txBody>
          <a:bodyPr wrap="square" rtlCol="0">
            <a:spAutoFit/>
          </a:bodyPr>
          <a:lstStyle/>
          <a:p>
            <a:endParaRPr lang="en-US">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6CDE2B10-38C6-65AF-559F-7EA7EFF8620F}"/>
              </a:ext>
            </a:extLst>
          </p:cNvPr>
          <p:cNvPicPr>
            <a:picLocks noChangeAspect="1"/>
          </p:cNvPicPr>
          <p:nvPr userDrawn="1"/>
        </p:nvPicPr>
        <p:blipFill rotWithShape="1">
          <a:blip r:embed="rId3">
            <a:extLst>
              <a:ext uri="{28A0092B-C50C-407E-A947-70E740481C1C}">
                <a14:useLocalDpi xmlns:a14="http://schemas.microsoft.com/office/drawing/2010/main"/>
              </a:ext>
            </a:extLst>
          </a:blip>
          <a:srcRect t="14737" r="51574" b="14737"/>
          <a:stretch/>
        </p:blipFill>
        <p:spPr>
          <a:xfrm>
            <a:off x="6096001" y="-1"/>
            <a:ext cx="6096000" cy="6858001"/>
          </a:xfrm>
          <a:prstGeom prst="rect">
            <a:avLst/>
          </a:prstGeom>
        </p:spPr>
      </p:pic>
      <p:sp>
        <p:nvSpPr>
          <p:cNvPr id="8" name="Title Placeholder 1">
            <a:extLst>
              <a:ext uri="{FF2B5EF4-FFF2-40B4-BE49-F238E27FC236}">
                <a16:creationId xmlns:a16="http://schemas.microsoft.com/office/drawing/2014/main" id="{190C8022-732B-5148-B246-917591CB8EF9}"/>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spTree>
    <p:extLst>
      <p:ext uri="{BB962C8B-B14F-4D97-AF65-F5344CB8AC3E}">
        <p14:creationId xmlns:p14="http://schemas.microsoft.com/office/powerpoint/2010/main" val="2275649308"/>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8_Title Slide">
    <p:spTree>
      <p:nvGrpSpPr>
        <p:cNvPr id="1" name=""/>
        <p:cNvGrpSpPr/>
        <p:nvPr/>
      </p:nvGrpSpPr>
      <p:grpSpPr>
        <a:xfrm>
          <a:off x="0" y="0"/>
          <a:ext cx="0" cy="0"/>
          <a:chOff x="0" y="0"/>
          <a:chExt cx="0" cy="0"/>
        </a:xfrm>
      </p:grpSpPr>
      <p:pic>
        <p:nvPicPr>
          <p:cNvPr id="18" name="Picture 17" descr="A picture containing text, clipart&#10;&#10;Description automatically generated">
            <a:extLst>
              <a:ext uri="{FF2B5EF4-FFF2-40B4-BE49-F238E27FC236}">
                <a16:creationId xmlns:a16="http://schemas.microsoft.com/office/drawing/2014/main" id="{9AF81447-B8E5-D1F6-E4AA-7EB785228472}"/>
              </a:ext>
            </a:extLst>
          </p:cNvPr>
          <p:cNvPicPr>
            <a:picLocks noChangeAspect="1"/>
          </p:cNvPicPr>
          <p:nvPr userDrawn="1"/>
        </p:nvPicPr>
        <p:blipFill>
          <a:blip r:embed="rId2"/>
          <a:stretch>
            <a:fillRect/>
          </a:stretch>
        </p:blipFill>
        <p:spPr>
          <a:xfrm>
            <a:off x="838200" y="5275945"/>
            <a:ext cx="2856470" cy="916892"/>
          </a:xfrm>
          <a:prstGeom prst="rect">
            <a:avLst/>
          </a:prstGeom>
        </p:spPr>
      </p:pic>
      <p:sp>
        <p:nvSpPr>
          <p:cNvPr id="5" name="TextBox 4">
            <a:extLst>
              <a:ext uri="{FF2B5EF4-FFF2-40B4-BE49-F238E27FC236}">
                <a16:creationId xmlns:a16="http://schemas.microsoft.com/office/drawing/2014/main" id="{8731CD9C-C675-2CB4-D002-C7E0C972FB9B}"/>
              </a:ext>
            </a:extLst>
          </p:cNvPr>
          <p:cNvSpPr txBox="1"/>
          <p:nvPr userDrawn="1"/>
        </p:nvSpPr>
        <p:spPr>
          <a:xfrm>
            <a:off x="6570691" y="2536791"/>
            <a:ext cx="4783111" cy="369332"/>
          </a:xfrm>
          <a:prstGeom prst="rect">
            <a:avLst/>
          </a:prstGeom>
          <a:noFill/>
        </p:spPr>
        <p:txBody>
          <a:bodyPr wrap="square" rtlCol="0">
            <a:spAutoFit/>
          </a:bodyPr>
          <a:lstStyle/>
          <a:p>
            <a:endParaRPr lang="en-US">
              <a:latin typeface="Arial" panose="020B0604020202020204" pitchFamily="34" charset="0"/>
              <a:cs typeface="Arial" panose="020B0604020202020204" pitchFamily="34" charset="0"/>
            </a:endParaRPr>
          </a:p>
        </p:txBody>
      </p:sp>
      <p:sp>
        <p:nvSpPr>
          <p:cNvPr id="8" name="Title Placeholder 1">
            <a:extLst>
              <a:ext uri="{FF2B5EF4-FFF2-40B4-BE49-F238E27FC236}">
                <a16:creationId xmlns:a16="http://schemas.microsoft.com/office/drawing/2014/main" id="{5AC93C58-B0FD-6443-3950-ED531439DC1D}"/>
              </a:ext>
            </a:extLst>
          </p:cNvPr>
          <p:cNvSpPr>
            <a:spLocks noGrp="1"/>
          </p:cNvSpPr>
          <p:nvPr>
            <p:ph type="title" hasCustomPrompt="1"/>
          </p:nvPr>
        </p:nvSpPr>
        <p:spPr>
          <a:xfrm>
            <a:off x="448458" y="2256895"/>
            <a:ext cx="5275011" cy="2344207"/>
          </a:xfrm>
          <a:prstGeom prst="rect">
            <a:avLst/>
          </a:prstGeom>
        </p:spPr>
        <p:txBody>
          <a:bodyPr vert="horz" lIns="91440" tIns="45720" rIns="91440" bIns="45720" rtlCol="0" anchor="ctr">
            <a:noAutofit/>
          </a:bodyPr>
          <a:lstStyle>
            <a:lvl1pPr>
              <a:defRPr sz="4000"/>
            </a:lvl1pPr>
          </a:lstStyle>
          <a:p>
            <a:r>
              <a:rPr lang="en-US"/>
              <a:t>click to add a divider headline about identity protection</a:t>
            </a:r>
          </a:p>
        </p:txBody>
      </p:sp>
      <p:pic>
        <p:nvPicPr>
          <p:cNvPr id="3" name="Picture 2">
            <a:extLst>
              <a:ext uri="{FF2B5EF4-FFF2-40B4-BE49-F238E27FC236}">
                <a16:creationId xmlns:a16="http://schemas.microsoft.com/office/drawing/2014/main" id="{8EFF2FA4-B399-6A38-491B-4864AAFC986E}"/>
              </a:ext>
            </a:extLst>
          </p:cNvPr>
          <p:cNvPicPr>
            <a:picLocks noChangeAspect="1"/>
          </p:cNvPicPr>
          <p:nvPr userDrawn="1"/>
        </p:nvPicPr>
        <p:blipFill rotWithShape="1">
          <a:blip r:embed="rId3">
            <a:extLst>
              <a:ext uri="{28A0092B-C50C-407E-A947-70E740481C1C}">
                <a14:useLocalDpi xmlns:a14="http://schemas.microsoft.com/office/drawing/2010/main"/>
              </a:ext>
            </a:extLst>
          </a:blip>
          <a:srcRect t="14748" r="51569" b="14718"/>
          <a:stretch/>
        </p:blipFill>
        <p:spPr>
          <a:xfrm>
            <a:off x="6096000" y="0"/>
            <a:ext cx="6096001" cy="6858000"/>
          </a:xfrm>
          <a:prstGeom prst="rect">
            <a:avLst/>
          </a:prstGeom>
        </p:spPr>
      </p:pic>
    </p:spTree>
    <p:extLst>
      <p:ext uri="{BB962C8B-B14F-4D97-AF65-F5344CB8AC3E}">
        <p14:creationId xmlns:p14="http://schemas.microsoft.com/office/powerpoint/2010/main" val="627567725"/>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tx1"/>
        </a:solidFill>
        <a:effectLst/>
      </p:bgPr>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01B64602-B4F4-37BA-BF86-94D08614ED59}"/>
              </a:ext>
            </a:extLst>
          </p:cNvPr>
          <p:cNvSpPr>
            <a:spLocks noGrp="1"/>
          </p:cNvSpPr>
          <p:nvPr>
            <p:ph type="title" hasCustomPrompt="1"/>
          </p:nvPr>
        </p:nvSpPr>
        <p:spPr>
          <a:xfrm>
            <a:off x="677334" y="440252"/>
            <a:ext cx="8568266" cy="1625615"/>
          </a:xfrm>
          <a:prstGeom prst="rect">
            <a:avLst/>
          </a:prstGeom>
        </p:spPr>
        <p:txBody>
          <a:bodyPr vert="horz" lIns="91440" tIns="45720" rIns="91440" bIns="45720" rtlCol="0" anchor="ctr">
            <a:noAutofit/>
          </a:bodyPr>
          <a:lstStyle>
            <a:lvl1pPr>
              <a:defRPr sz="4000">
                <a:solidFill>
                  <a:schemeClr val="accent2"/>
                </a:solidFill>
              </a:defRPr>
            </a:lvl1pPr>
          </a:lstStyle>
          <a:p>
            <a:r>
              <a:rPr lang="en-US"/>
              <a:t>click to add a headline about identity protections</a:t>
            </a:r>
          </a:p>
        </p:txBody>
      </p:sp>
      <p:sp>
        <p:nvSpPr>
          <p:cNvPr id="3" name="Text Placeholder 2">
            <a:extLst>
              <a:ext uri="{FF2B5EF4-FFF2-40B4-BE49-F238E27FC236}">
                <a16:creationId xmlns:a16="http://schemas.microsoft.com/office/drawing/2014/main" id="{96693BDA-A968-AB0C-1A3A-74403506205C}"/>
              </a:ext>
            </a:extLst>
          </p:cNvPr>
          <p:cNvSpPr>
            <a:spLocks noGrp="1"/>
          </p:cNvSpPr>
          <p:nvPr>
            <p:ph idx="1"/>
          </p:nvPr>
        </p:nvSpPr>
        <p:spPr>
          <a:xfrm>
            <a:off x="677334" y="2066410"/>
            <a:ext cx="10515600" cy="4351338"/>
          </a:xfrm>
          <a:prstGeom prst="rect">
            <a:avLst/>
          </a:prstGeom>
        </p:spPr>
        <p:txBody>
          <a:bodyPr vert="horz" lIns="91440" tIns="45720" rIns="91440" bIns="45720" rtlCol="0">
            <a:normAutofit/>
          </a:bodyPr>
          <a:lstStyle>
            <a:lvl1pPr>
              <a:defRPr>
                <a:solidFill>
                  <a:schemeClr val="accent2"/>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B0B4A7FA-1FF2-4EC1-AA53-A4530C0C21DB}"/>
              </a:ext>
            </a:extLst>
          </p:cNvPr>
          <p:cNvSpPr/>
          <p:nvPr userDrawn="1"/>
        </p:nvSpPr>
        <p:spPr>
          <a:xfrm>
            <a:off x="0" y="0"/>
            <a:ext cx="13716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5907869"/>
      </p:ext>
    </p:extLst>
  </p:cSld>
  <p:clrMapOvr>
    <a:overrideClrMapping bg1="dk1" tx1="lt1" bg2="dk2" tx2="lt2" accent1="accent1" accent2="accent2" accent3="accent3" accent4="accent4" accent5="accent5" accent6="accent6" hlink="hlink" folHlink="folHlink"/>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11_Custom Layout">
    <p:bg>
      <p:bgPr>
        <a:solidFill>
          <a:schemeClr val="tx1"/>
        </a:solidFill>
        <a:effectLst/>
      </p:bgPr>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01B64602-B4F4-37BA-BF86-94D08614ED59}"/>
              </a:ext>
            </a:extLst>
          </p:cNvPr>
          <p:cNvSpPr>
            <a:spLocks noGrp="1"/>
          </p:cNvSpPr>
          <p:nvPr>
            <p:ph type="title" hasCustomPrompt="1"/>
          </p:nvPr>
        </p:nvSpPr>
        <p:spPr>
          <a:xfrm>
            <a:off x="677334" y="440252"/>
            <a:ext cx="8568266" cy="1625615"/>
          </a:xfrm>
          <a:prstGeom prst="rect">
            <a:avLst/>
          </a:prstGeom>
        </p:spPr>
        <p:txBody>
          <a:bodyPr vert="horz" lIns="91440" tIns="45720" rIns="91440" bIns="45720" rtlCol="0" anchor="ctr">
            <a:noAutofit/>
          </a:bodyPr>
          <a:lstStyle>
            <a:lvl1pPr>
              <a:defRPr sz="4000">
                <a:solidFill>
                  <a:schemeClr val="accent2"/>
                </a:solidFill>
              </a:defRPr>
            </a:lvl1pPr>
          </a:lstStyle>
          <a:p>
            <a:r>
              <a:rPr lang="en-US"/>
              <a:t>click to add a headline about identity protections</a:t>
            </a:r>
          </a:p>
        </p:txBody>
      </p:sp>
      <p:sp>
        <p:nvSpPr>
          <p:cNvPr id="3" name="Text Placeholder 2">
            <a:extLst>
              <a:ext uri="{FF2B5EF4-FFF2-40B4-BE49-F238E27FC236}">
                <a16:creationId xmlns:a16="http://schemas.microsoft.com/office/drawing/2014/main" id="{96693BDA-A968-AB0C-1A3A-74403506205C}"/>
              </a:ext>
            </a:extLst>
          </p:cNvPr>
          <p:cNvSpPr>
            <a:spLocks noGrp="1"/>
          </p:cNvSpPr>
          <p:nvPr>
            <p:ph idx="1"/>
          </p:nvPr>
        </p:nvSpPr>
        <p:spPr>
          <a:xfrm>
            <a:off x="677334" y="2066410"/>
            <a:ext cx="10515600" cy="4351338"/>
          </a:xfrm>
          <a:prstGeom prst="rect">
            <a:avLst/>
          </a:prstGeom>
        </p:spPr>
        <p:txBody>
          <a:bodyPr vert="horz" lIns="91440" tIns="45720" rIns="91440" bIns="45720" rtlCol="0">
            <a:normAutofit/>
          </a:bodyPr>
          <a:lstStyle>
            <a:lvl1pPr>
              <a:defRPr>
                <a:solidFill>
                  <a:schemeClr val="accent2"/>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B0B4A7FA-1FF2-4EC1-AA53-A4530C0C21DB}"/>
              </a:ext>
            </a:extLst>
          </p:cNvPr>
          <p:cNvSpPr/>
          <p:nvPr userDrawn="1"/>
        </p:nvSpPr>
        <p:spPr>
          <a:xfrm>
            <a:off x="0" y="0"/>
            <a:ext cx="13716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0990430"/>
      </p:ext>
    </p:extLst>
  </p:cSld>
  <p:clrMapOvr>
    <a:overrideClrMapping bg1="dk1" tx1="lt1" bg2="dk2" tx2="lt2" accent1="accent1" accent2="accent2" accent3="accent3" accent4="accent4" accent5="accent5" accent6="accent6" hlink="hlink" folHlink="folHlink"/>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9_Custom Layout">
    <p:bg>
      <p:bgPr>
        <a:solidFill>
          <a:schemeClr val="tx1"/>
        </a:solidFill>
        <a:effectLst/>
      </p:bgPr>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01B64602-B4F4-37BA-BF86-94D08614ED59}"/>
              </a:ext>
            </a:extLst>
          </p:cNvPr>
          <p:cNvSpPr>
            <a:spLocks noGrp="1"/>
          </p:cNvSpPr>
          <p:nvPr>
            <p:ph type="title" hasCustomPrompt="1"/>
          </p:nvPr>
        </p:nvSpPr>
        <p:spPr>
          <a:xfrm>
            <a:off x="677334" y="440252"/>
            <a:ext cx="8568266" cy="1625615"/>
          </a:xfrm>
          <a:prstGeom prst="rect">
            <a:avLst/>
          </a:prstGeom>
        </p:spPr>
        <p:txBody>
          <a:bodyPr vert="horz" lIns="91440" tIns="45720" rIns="91440" bIns="45720" rtlCol="0" anchor="ctr">
            <a:noAutofit/>
          </a:bodyPr>
          <a:lstStyle>
            <a:lvl1pPr>
              <a:defRPr sz="4000">
                <a:solidFill>
                  <a:schemeClr val="accent2"/>
                </a:solidFill>
              </a:defRPr>
            </a:lvl1pPr>
          </a:lstStyle>
          <a:p>
            <a:r>
              <a:rPr lang="en-US"/>
              <a:t>click to add a headline about identity protections</a:t>
            </a:r>
          </a:p>
        </p:txBody>
      </p:sp>
      <p:sp>
        <p:nvSpPr>
          <p:cNvPr id="3" name="Text Placeholder 2">
            <a:extLst>
              <a:ext uri="{FF2B5EF4-FFF2-40B4-BE49-F238E27FC236}">
                <a16:creationId xmlns:a16="http://schemas.microsoft.com/office/drawing/2014/main" id="{96693BDA-A968-AB0C-1A3A-74403506205C}"/>
              </a:ext>
            </a:extLst>
          </p:cNvPr>
          <p:cNvSpPr>
            <a:spLocks noGrp="1"/>
          </p:cNvSpPr>
          <p:nvPr>
            <p:ph idx="1"/>
          </p:nvPr>
        </p:nvSpPr>
        <p:spPr>
          <a:xfrm>
            <a:off x="677334" y="2066410"/>
            <a:ext cx="10515600" cy="4351338"/>
          </a:xfrm>
          <a:prstGeom prst="rect">
            <a:avLst/>
          </a:prstGeom>
        </p:spPr>
        <p:txBody>
          <a:bodyPr vert="horz" lIns="91440" tIns="45720" rIns="91440" bIns="45720" rtlCol="0">
            <a:normAutofit/>
          </a:bodyPr>
          <a:lstStyle>
            <a:lvl1pPr>
              <a:defRPr>
                <a:solidFill>
                  <a:schemeClr val="accent2"/>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B0B4A7FA-1FF2-4EC1-AA53-A4530C0C21DB}"/>
              </a:ext>
            </a:extLst>
          </p:cNvPr>
          <p:cNvSpPr/>
          <p:nvPr userDrawn="1"/>
        </p:nvSpPr>
        <p:spPr>
          <a:xfrm>
            <a:off x="0" y="0"/>
            <a:ext cx="13716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78444417"/>
      </p:ext>
    </p:extLst>
  </p:cSld>
  <p:clrMapOvr>
    <a:overrideClrMapping bg1="dk1" tx1="lt1" bg2="dk2" tx2="lt2" accent1="accent1" accent2="accent2" accent3="accent3" accent4="accent4" accent5="accent5" accent6="accent6" hlink="hlink" folHlink="folHlink"/>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10_Custom Layout">
    <p:bg>
      <p:bgPr>
        <a:solidFill>
          <a:schemeClr val="tx1"/>
        </a:solidFill>
        <a:effectLst/>
      </p:bgPr>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01B64602-B4F4-37BA-BF86-94D08614ED59}"/>
              </a:ext>
            </a:extLst>
          </p:cNvPr>
          <p:cNvSpPr>
            <a:spLocks noGrp="1"/>
          </p:cNvSpPr>
          <p:nvPr>
            <p:ph type="title" hasCustomPrompt="1"/>
          </p:nvPr>
        </p:nvSpPr>
        <p:spPr>
          <a:xfrm>
            <a:off x="677334" y="440252"/>
            <a:ext cx="8568266" cy="1625615"/>
          </a:xfrm>
          <a:prstGeom prst="rect">
            <a:avLst/>
          </a:prstGeom>
        </p:spPr>
        <p:txBody>
          <a:bodyPr vert="horz" lIns="91440" tIns="45720" rIns="91440" bIns="45720" rtlCol="0" anchor="ctr">
            <a:noAutofit/>
          </a:bodyPr>
          <a:lstStyle>
            <a:lvl1pPr>
              <a:defRPr sz="4000">
                <a:solidFill>
                  <a:schemeClr val="accent2"/>
                </a:solidFill>
              </a:defRPr>
            </a:lvl1pPr>
          </a:lstStyle>
          <a:p>
            <a:r>
              <a:rPr lang="en-US"/>
              <a:t>click to add a headline about identity protections</a:t>
            </a:r>
          </a:p>
        </p:txBody>
      </p:sp>
      <p:sp>
        <p:nvSpPr>
          <p:cNvPr id="3" name="Text Placeholder 2">
            <a:extLst>
              <a:ext uri="{FF2B5EF4-FFF2-40B4-BE49-F238E27FC236}">
                <a16:creationId xmlns:a16="http://schemas.microsoft.com/office/drawing/2014/main" id="{96693BDA-A968-AB0C-1A3A-74403506205C}"/>
              </a:ext>
            </a:extLst>
          </p:cNvPr>
          <p:cNvSpPr>
            <a:spLocks noGrp="1"/>
          </p:cNvSpPr>
          <p:nvPr>
            <p:ph idx="1"/>
          </p:nvPr>
        </p:nvSpPr>
        <p:spPr>
          <a:xfrm>
            <a:off x="677334" y="2066410"/>
            <a:ext cx="10515600" cy="4351338"/>
          </a:xfrm>
          <a:prstGeom prst="rect">
            <a:avLst/>
          </a:prstGeom>
        </p:spPr>
        <p:txBody>
          <a:bodyPr vert="horz" lIns="91440" tIns="45720" rIns="91440" bIns="45720" rtlCol="0">
            <a:normAutofit/>
          </a:bodyPr>
          <a:lstStyle>
            <a:lvl1pPr>
              <a:defRPr sz="1800">
                <a:solidFill>
                  <a:schemeClr val="accent2"/>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B0B4A7FA-1FF2-4EC1-AA53-A4530C0C21DB}"/>
              </a:ext>
            </a:extLst>
          </p:cNvPr>
          <p:cNvSpPr/>
          <p:nvPr userDrawn="1"/>
        </p:nvSpPr>
        <p:spPr>
          <a:xfrm>
            <a:off x="0" y="0"/>
            <a:ext cx="13716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9418149"/>
      </p:ext>
    </p:extLst>
  </p:cSld>
  <p:clrMapOvr>
    <a:overrideClrMapping bg1="dk1" tx1="lt1" bg2="dk2" tx2="lt2" accent1="accent1" accent2="accent2" accent3="accent3" accent4="accent4" accent5="accent5" accent6="accent6" hlink="hlink" folHlink="folHlink"/>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13_Custom Layout">
    <p:bg>
      <p:bgPr>
        <a:solidFill>
          <a:schemeClr val="tx1"/>
        </a:solidFill>
        <a:effectLst/>
      </p:bgPr>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01B64602-B4F4-37BA-BF86-94D08614ED59}"/>
              </a:ext>
            </a:extLst>
          </p:cNvPr>
          <p:cNvSpPr>
            <a:spLocks noGrp="1"/>
          </p:cNvSpPr>
          <p:nvPr>
            <p:ph type="title" hasCustomPrompt="1"/>
          </p:nvPr>
        </p:nvSpPr>
        <p:spPr>
          <a:xfrm>
            <a:off x="677334" y="440252"/>
            <a:ext cx="8568266" cy="1625615"/>
          </a:xfrm>
          <a:prstGeom prst="rect">
            <a:avLst/>
          </a:prstGeom>
        </p:spPr>
        <p:txBody>
          <a:bodyPr vert="horz" lIns="91440" tIns="45720" rIns="91440" bIns="45720" rtlCol="0" anchor="ctr">
            <a:noAutofit/>
          </a:bodyPr>
          <a:lstStyle>
            <a:lvl1pPr>
              <a:defRPr sz="4000">
                <a:solidFill>
                  <a:schemeClr val="accent2"/>
                </a:solidFill>
              </a:defRPr>
            </a:lvl1pPr>
          </a:lstStyle>
          <a:p>
            <a:r>
              <a:rPr lang="en-US"/>
              <a:t>click to add a headline about identity protections</a:t>
            </a:r>
          </a:p>
        </p:txBody>
      </p:sp>
      <p:sp>
        <p:nvSpPr>
          <p:cNvPr id="3" name="Text Placeholder 2">
            <a:extLst>
              <a:ext uri="{FF2B5EF4-FFF2-40B4-BE49-F238E27FC236}">
                <a16:creationId xmlns:a16="http://schemas.microsoft.com/office/drawing/2014/main" id="{96693BDA-A968-AB0C-1A3A-74403506205C}"/>
              </a:ext>
            </a:extLst>
          </p:cNvPr>
          <p:cNvSpPr>
            <a:spLocks noGrp="1"/>
          </p:cNvSpPr>
          <p:nvPr>
            <p:ph idx="1"/>
          </p:nvPr>
        </p:nvSpPr>
        <p:spPr>
          <a:xfrm>
            <a:off x="677334" y="2066410"/>
            <a:ext cx="10515600" cy="4351338"/>
          </a:xfrm>
          <a:prstGeom prst="rect">
            <a:avLst/>
          </a:prstGeom>
        </p:spPr>
        <p:txBody>
          <a:bodyPr vert="horz" lIns="91440" tIns="45720" rIns="91440" bIns="45720" rtlCol="0">
            <a:normAutofit/>
          </a:bodyPr>
          <a:lstStyle>
            <a:lvl1pPr>
              <a:defRPr>
                <a:solidFill>
                  <a:schemeClr val="accent2"/>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B0B4A7FA-1FF2-4EC1-AA53-A4530C0C21DB}"/>
              </a:ext>
            </a:extLst>
          </p:cNvPr>
          <p:cNvSpPr/>
          <p:nvPr userDrawn="1"/>
        </p:nvSpPr>
        <p:spPr>
          <a:xfrm>
            <a:off x="12054840" y="0"/>
            <a:ext cx="13716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5557912"/>
      </p:ext>
    </p:extLst>
  </p:cSld>
  <p:clrMapOvr>
    <a:overrideClrMapping bg1="dk1" tx1="lt1" bg2="dk2" tx2="lt2" accent1="accent1" accent2="accent2" accent3="accent3" accent4="accent4" accent5="accent5" accent6="accent6" hlink="hlink" folHlink="folHlink"/>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14_Custom Layout">
    <p:bg>
      <p:bgPr>
        <a:solidFill>
          <a:schemeClr val="tx1"/>
        </a:solidFill>
        <a:effectLst/>
      </p:bgPr>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01B64602-B4F4-37BA-BF86-94D08614ED59}"/>
              </a:ext>
            </a:extLst>
          </p:cNvPr>
          <p:cNvSpPr>
            <a:spLocks noGrp="1"/>
          </p:cNvSpPr>
          <p:nvPr>
            <p:ph type="title" hasCustomPrompt="1"/>
          </p:nvPr>
        </p:nvSpPr>
        <p:spPr>
          <a:xfrm>
            <a:off x="677334" y="440252"/>
            <a:ext cx="8568266" cy="1625615"/>
          </a:xfrm>
          <a:prstGeom prst="rect">
            <a:avLst/>
          </a:prstGeom>
        </p:spPr>
        <p:txBody>
          <a:bodyPr vert="horz" lIns="91440" tIns="45720" rIns="91440" bIns="45720" rtlCol="0" anchor="ctr">
            <a:noAutofit/>
          </a:bodyPr>
          <a:lstStyle>
            <a:lvl1pPr>
              <a:defRPr sz="4000">
                <a:solidFill>
                  <a:schemeClr val="accent2"/>
                </a:solidFill>
              </a:defRPr>
            </a:lvl1pPr>
          </a:lstStyle>
          <a:p>
            <a:r>
              <a:rPr lang="en-US"/>
              <a:t>click to add a headline about identity protections</a:t>
            </a:r>
          </a:p>
        </p:txBody>
      </p:sp>
      <p:sp>
        <p:nvSpPr>
          <p:cNvPr id="3" name="Text Placeholder 2">
            <a:extLst>
              <a:ext uri="{FF2B5EF4-FFF2-40B4-BE49-F238E27FC236}">
                <a16:creationId xmlns:a16="http://schemas.microsoft.com/office/drawing/2014/main" id="{96693BDA-A968-AB0C-1A3A-74403506205C}"/>
              </a:ext>
            </a:extLst>
          </p:cNvPr>
          <p:cNvSpPr>
            <a:spLocks noGrp="1"/>
          </p:cNvSpPr>
          <p:nvPr>
            <p:ph idx="1"/>
          </p:nvPr>
        </p:nvSpPr>
        <p:spPr>
          <a:xfrm>
            <a:off x="677334" y="2066410"/>
            <a:ext cx="10515600" cy="4351338"/>
          </a:xfrm>
          <a:prstGeom prst="rect">
            <a:avLst/>
          </a:prstGeom>
        </p:spPr>
        <p:txBody>
          <a:bodyPr vert="horz" lIns="91440" tIns="45720" rIns="91440" bIns="45720" rtlCol="0">
            <a:normAutofit/>
          </a:bodyPr>
          <a:lstStyle>
            <a:lvl1pPr>
              <a:defRPr>
                <a:solidFill>
                  <a:schemeClr val="accent2"/>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B0B4A7FA-1FF2-4EC1-AA53-A4530C0C21DB}"/>
              </a:ext>
            </a:extLst>
          </p:cNvPr>
          <p:cNvSpPr/>
          <p:nvPr userDrawn="1"/>
        </p:nvSpPr>
        <p:spPr>
          <a:xfrm>
            <a:off x="12054840" y="0"/>
            <a:ext cx="13716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20586352"/>
      </p:ext>
    </p:extLst>
  </p:cSld>
  <p:clrMapOvr>
    <a:overrideClrMapping bg1="dk1" tx1="lt1" bg2="dk2" tx2="lt2" accent1="accent1" accent2="accent2" accent3="accent3" accent4="accent4" accent5="accent5" accent6="accent6" hlink="hlink" folHlink="folHlink"/>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15_Custom Layout">
    <p:bg>
      <p:bgPr>
        <a:solidFill>
          <a:schemeClr val="tx1"/>
        </a:solidFill>
        <a:effectLst/>
      </p:bgPr>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01B64602-B4F4-37BA-BF86-94D08614ED59}"/>
              </a:ext>
            </a:extLst>
          </p:cNvPr>
          <p:cNvSpPr>
            <a:spLocks noGrp="1"/>
          </p:cNvSpPr>
          <p:nvPr>
            <p:ph type="title" hasCustomPrompt="1"/>
          </p:nvPr>
        </p:nvSpPr>
        <p:spPr>
          <a:xfrm>
            <a:off x="677334" y="440252"/>
            <a:ext cx="8568266" cy="1625615"/>
          </a:xfrm>
          <a:prstGeom prst="rect">
            <a:avLst/>
          </a:prstGeom>
        </p:spPr>
        <p:txBody>
          <a:bodyPr vert="horz" lIns="91440" tIns="45720" rIns="91440" bIns="45720" rtlCol="0" anchor="ctr">
            <a:noAutofit/>
          </a:bodyPr>
          <a:lstStyle>
            <a:lvl1pPr>
              <a:defRPr sz="4000">
                <a:solidFill>
                  <a:schemeClr val="accent2"/>
                </a:solidFill>
              </a:defRPr>
            </a:lvl1pPr>
          </a:lstStyle>
          <a:p>
            <a:r>
              <a:rPr lang="en-US"/>
              <a:t>click to add a headline about identity protections</a:t>
            </a:r>
          </a:p>
        </p:txBody>
      </p:sp>
      <p:sp>
        <p:nvSpPr>
          <p:cNvPr id="3" name="Text Placeholder 2">
            <a:extLst>
              <a:ext uri="{FF2B5EF4-FFF2-40B4-BE49-F238E27FC236}">
                <a16:creationId xmlns:a16="http://schemas.microsoft.com/office/drawing/2014/main" id="{96693BDA-A968-AB0C-1A3A-74403506205C}"/>
              </a:ext>
            </a:extLst>
          </p:cNvPr>
          <p:cNvSpPr>
            <a:spLocks noGrp="1"/>
          </p:cNvSpPr>
          <p:nvPr>
            <p:ph idx="1"/>
          </p:nvPr>
        </p:nvSpPr>
        <p:spPr>
          <a:xfrm>
            <a:off x="677334" y="2066410"/>
            <a:ext cx="10515600" cy="4351338"/>
          </a:xfrm>
          <a:prstGeom prst="rect">
            <a:avLst/>
          </a:prstGeom>
        </p:spPr>
        <p:txBody>
          <a:bodyPr vert="horz" lIns="91440" tIns="45720" rIns="91440" bIns="45720" rtlCol="0">
            <a:normAutofit/>
          </a:bodyPr>
          <a:lstStyle>
            <a:lvl1pPr>
              <a:defRPr>
                <a:solidFill>
                  <a:schemeClr val="accent2"/>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B0B4A7FA-1FF2-4EC1-AA53-A4530C0C21DB}"/>
              </a:ext>
            </a:extLst>
          </p:cNvPr>
          <p:cNvSpPr/>
          <p:nvPr userDrawn="1"/>
        </p:nvSpPr>
        <p:spPr>
          <a:xfrm>
            <a:off x="12054840" y="0"/>
            <a:ext cx="13716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9499169"/>
      </p:ext>
    </p:extLst>
  </p:cSld>
  <p:clrMapOvr>
    <a:overrideClrMapping bg1="dk1" tx1="lt1" bg2="dk2" tx2="lt2" accent1="accent1" accent2="accent2" accent3="accent3" accent4="accent4" accent5="accent5" accent6="accent6" hlink="hlink" folHlink="folHlink"/>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tx1"/>
        </a:solidFill>
        <a:effectLst/>
      </p:bgPr>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01B64602-B4F4-37BA-BF86-94D08614ED59}"/>
              </a:ext>
            </a:extLst>
          </p:cNvPr>
          <p:cNvSpPr>
            <a:spLocks noGrp="1"/>
          </p:cNvSpPr>
          <p:nvPr>
            <p:ph type="title" hasCustomPrompt="1"/>
          </p:nvPr>
        </p:nvSpPr>
        <p:spPr>
          <a:xfrm>
            <a:off x="677334" y="440252"/>
            <a:ext cx="8568266" cy="1625615"/>
          </a:xfrm>
          <a:prstGeom prst="rect">
            <a:avLst/>
          </a:prstGeom>
        </p:spPr>
        <p:txBody>
          <a:bodyPr vert="horz" lIns="91440" tIns="45720" rIns="91440" bIns="45720" rtlCol="0" anchor="ctr">
            <a:noAutofit/>
          </a:bodyPr>
          <a:lstStyle>
            <a:lvl1pPr>
              <a:defRPr sz="4000">
                <a:solidFill>
                  <a:schemeClr val="accent2"/>
                </a:solidFill>
              </a:defRPr>
            </a:lvl1pPr>
          </a:lstStyle>
          <a:p>
            <a:r>
              <a:rPr lang="en-US"/>
              <a:t>click to add a headline about identity protections</a:t>
            </a:r>
          </a:p>
        </p:txBody>
      </p:sp>
      <p:sp>
        <p:nvSpPr>
          <p:cNvPr id="3" name="Text Placeholder 2">
            <a:extLst>
              <a:ext uri="{FF2B5EF4-FFF2-40B4-BE49-F238E27FC236}">
                <a16:creationId xmlns:a16="http://schemas.microsoft.com/office/drawing/2014/main" id="{96693BDA-A968-AB0C-1A3A-74403506205C}"/>
              </a:ext>
            </a:extLst>
          </p:cNvPr>
          <p:cNvSpPr>
            <a:spLocks noGrp="1"/>
          </p:cNvSpPr>
          <p:nvPr>
            <p:ph idx="1"/>
          </p:nvPr>
        </p:nvSpPr>
        <p:spPr>
          <a:xfrm>
            <a:off x="677334" y="2066410"/>
            <a:ext cx="10515600" cy="4351338"/>
          </a:xfrm>
          <a:prstGeom prst="rect">
            <a:avLst/>
          </a:prstGeom>
        </p:spPr>
        <p:txBody>
          <a:bodyPr vert="horz" lIns="91440" tIns="45720" rIns="91440" bIns="45720" rtlCol="0">
            <a:normAutofit/>
          </a:bodyPr>
          <a:lstStyle>
            <a:lvl1pPr>
              <a:defRPr>
                <a:solidFill>
                  <a:schemeClr val="accent2"/>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B0B4A7FA-1FF2-4EC1-AA53-A4530C0C21DB}"/>
              </a:ext>
            </a:extLst>
          </p:cNvPr>
          <p:cNvSpPr/>
          <p:nvPr userDrawn="1"/>
        </p:nvSpPr>
        <p:spPr>
          <a:xfrm>
            <a:off x="12054840" y="0"/>
            <a:ext cx="13716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5574403"/>
      </p:ext>
    </p:extLst>
  </p:cSld>
  <p:clrMapOvr>
    <a:overrideClrMapping bg1="dk1" tx1="lt1" bg2="dk2" tx2="lt2" accent1="accent1" accent2="accent2" accent3="accent3" accent4="accent4" accent5="accent5" accent6="accent6" hlink="hlink" folHlink="folHlink"/>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17_Custom Layout">
    <p:bg>
      <p:bgPr>
        <a:solidFill>
          <a:schemeClr val="tx1"/>
        </a:solidFill>
        <a:effectLst/>
      </p:bgPr>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01B64602-B4F4-37BA-BF86-94D08614ED59}"/>
              </a:ext>
            </a:extLst>
          </p:cNvPr>
          <p:cNvSpPr>
            <a:spLocks noGrp="1"/>
          </p:cNvSpPr>
          <p:nvPr>
            <p:ph type="title" hasCustomPrompt="1"/>
          </p:nvPr>
        </p:nvSpPr>
        <p:spPr>
          <a:xfrm>
            <a:off x="677334" y="440252"/>
            <a:ext cx="8568266" cy="1625615"/>
          </a:xfrm>
          <a:prstGeom prst="rect">
            <a:avLst/>
          </a:prstGeom>
        </p:spPr>
        <p:txBody>
          <a:bodyPr vert="horz" lIns="91440" tIns="45720" rIns="91440" bIns="45720" rtlCol="0" anchor="ctr">
            <a:noAutofit/>
          </a:bodyPr>
          <a:lstStyle>
            <a:lvl1pPr>
              <a:defRPr sz="4000">
                <a:solidFill>
                  <a:schemeClr val="accent2"/>
                </a:solidFill>
              </a:defRPr>
            </a:lvl1pPr>
          </a:lstStyle>
          <a:p>
            <a:r>
              <a:rPr lang="en-US"/>
              <a:t>click to add a headline about identity protections</a:t>
            </a:r>
          </a:p>
        </p:txBody>
      </p:sp>
      <p:sp>
        <p:nvSpPr>
          <p:cNvPr id="3" name="Text Placeholder 2">
            <a:extLst>
              <a:ext uri="{FF2B5EF4-FFF2-40B4-BE49-F238E27FC236}">
                <a16:creationId xmlns:a16="http://schemas.microsoft.com/office/drawing/2014/main" id="{96693BDA-A968-AB0C-1A3A-74403506205C}"/>
              </a:ext>
            </a:extLst>
          </p:cNvPr>
          <p:cNvSpPr>
            <a:spLocks noGrp="1"/>
          </p:cNvSpPr>
          <p:nvPr>
            <p:ph idx="1"/>
          </p:nvPr>
        </p:nvSpPr>
        <p:spPr>
          <a:xfrm>
            <a:off x="677334" y="2066410"/>
            <a:ext cx="10515600" cy="4351338"/>
          </a:xfrm>
          <a:prstGeom prst="rect">
            <a:avLst/>
          </a:prstGeom>
        </p:spPr>
        <p:txBody>
          <a:bodyPr vert="horz" lIns="91440" tIns="45720" rIns="91440" bIns="45720" rtlCol="0">
            <a:normAutofit/>
          </a:bodyPr>
          <a:lstStyle>
            <a:lvl1pPr>
              <a:defRPr>
                <a:solidFill>
                  <a:schemeClr val="accent2"/>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02967227"/>
      </p:ext>
    </p:extLst>
  </p:cSld>
  <p:clrMapOvr>
    <a:overrideClrMapping bg1="dk1" tx1="lt1" bg2="dk2" tx2="lt2" accent1="accent1" accent2="accent2" accent3="accent3" accent4="accent4" accent5="accent5" accent6="accent6" hlink="hlink" folHlink="folHlink"/>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18_Custom Layout">
    <p:bg>
      <p:bgRef idx="1001">
        <a:schemeClr val="bg2"/>
      </p:bgRef>
    </p:bg>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01B64602-B4F4-37BA-BF86-94D08614ED59}"/>
              </a:ext>
            </a:extLst>
          </p:cNvPr>
          <p:cNvSpPr>
            <a:spLocks noGrp="1"/>
          </p:cNvSpPr>
          <p:nvPr>
            <p:ph type="title" hasCustomPrompt="1"/>
          </p:nvPr>
        </p:nvSpPr>
        <p:spPr>
          <a:xfrm>
            <a:off x="677334" y="440252"/>
            <a:ext cx="8568266" cy="1625615"/>
          </a:xfrm>
          <a:prstGeom prst="rect">
            <a:avLst/>
          </a:prstGeom>
        </p:spPr>
        <p:txBody>
          <a:bodyPr vert="horz" lIns="91440" tIns="45720" rIns="91440" bIns="45720" rtlCol="0" anchor="ctr">
            <a:noAutofit/>
          </a:bodyPr>
          <a:lstStyle>
            <a:lvl1pPr>
              <a:defRPr sz="4000">
                <a:solidFill>
                  <a:schemeClr val="accent2"/>
                </a:solidFill>
              </a:defRPr>
            </a:lvl1pPr>
          </a:lstStyle>
          <a:p>
            <a:r>
              <a:rPr lang="en-US"/>
              <a:t>click to add a headline about identity protections</a:t>
            </a:r>
          </a:p>
        </p:txBody>
      </p:sp>
      <p:sp>
        <p:nvSpPr>
          <p:cNvPr id="3" name="Text Placeholder 2">
            <a:extLst>
              <a:ext uri="{FF2B5EF4-FFF2-40B4-BE49-F238E27FC236}">
                <a16:creationId xmlns:a16="http://schemas.microsoft.com/office/drawing/2014/main" id="{96693BDA-A968-AB0C-1A3A-74403506205C}"/>
              </a:ext>
            </a:extLst>
          </p:cNvPr>
          <p:cNvSpPr>
            <a:spLocks noGrp="1"/>
          </p:cNvSpPr>
          <p:nvPr>
            <p:ph idx="1"/>
          </p:nvPr>
        </p:nvSpPr>
        <p:spPr>
          <a:xfrm>
            <a:off x="677334" y="2066410"/>
            <a:ext cx="10515600" cy="4351338"/>
          </a:xfrm>
          <a:prstGeom prst="rect">
            <a:avLst/>
          </a:prstGeom>
        </p:spPr>
        <p:txBody>
          <a:bodyPr vert="horz" lIns="91440" tIns="45720" rIns="91440" bIns="45720" rtlCol="0">
            <a:normAutofit/>
          </a:bodyPr>
          <a:lstStyle>
            <a:lvl1pPr>
              <a:defRPr>
                <a:solidFill>
                  <a:schemeClr val="accent2"/>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25834332"/>
      </p:ext>
    </p:extLst>
  </p:cSld>
  <p:clrMapOvr>
    <a:overrideClrMapping bg1="dk1" tx1="lt1" bg2="dk2" tx2="lt2" accent1="accent1" accent2="accent2" accent3="accent3" accent4="accent4" accent5="accent5" accent6="accent6" hlink="hlink" folHlink="folHlink"/>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12_Custom Layout">
    <p:bg>
      <p:bgPr>
        <a:solidFill>
          <a:schemeClr val="tx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609CC5-66CA-A16C-9B5F-8B0AE90FC013}"/>
              </a:ext>
            </a:extLst>
          </p:cNvPr>
          <p:cNvSpPr/>
          <p:nvPr userDrawn="1"/>
        </p:nvSpPr>
        <p:spPr>
          <a:xfrm>
            <a:off x="0" y="0"/>
            <a:ext cx="121920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Placeholder 1">
            <a:extLst>
              <a:ext uri="{FF2B5EF4-FFF2-40B4-BE49-F238E27FC236}">
                <a16:creationId xmlns:a16="http://schemas.microsoft.com/office/drawing/2014/main" id="{01B64602-B4F4-37BA-BF86-94D08614ED59}"/>
              </a:ext>
            </a:extLst>
          </p:cNvPr>
          <p:cNvSpPr>
            <a:spLocks noGrp="1"/>
          </p:cNvSpPr>
          <p:nvPr>
            <p:ph type="title" hasCustomPrompt="1"/>
          </p:nvPr>
        </p:nvSpPr>
        <p:spPr>
          <a:xfrm>
            <a:off x="1811867" y="2616193"/>
            <a:ext cx="8568266" cy="1625615"/>
          </a:xfrm>
          <a:prstGeom prst="rect">
            <a:avLst/>
          </a:prstGeom>
        </p:spPr>
        <p:txBody>
          <a:bodyPr vert="horz" lIns="91440" tIns="45720" rIns="91440" bIns="45720" rtlCol="0" anchor="ctr">
            <a:noAutofit/>
          </a:bodyPr>
          <a:lstStyle>
            <a:lvl1pPr>
              <a:defRPr sz="4000">
                <a:solidFill>
                  <a:schemeClr val="bg2"/>
                </a:solidFill>
              </a:defRPr>
            </a:lvl1pPr>
          </a:lstStyle>
          <a:p>
            <a:r>
              <a:rPr lang="en-US"/>
              <a:t>click to add a headline about identity protections</a:t>
            </a:r>
          </a:p>
        </p:txBody>
      </p:sp>
    </p:spTree>
    <p:extLst>
      <p:ext uri="{BB962C8B-B14F-4D97-AF65-F5344CB8AC3E}">
        <p14:creationId xmlns:p14="http://schemas.microsoft.com/office/powerpoint/2010/main" val="4004524683"/>
      </p:ext>
    </p:extLst>
  </p:cSld>
  <p:clrMapOvr>
    <a:overrideClrMapping bg1="dk1" tx1="lt1" bg2="dk2" tx2="lt2" accent1="accent1" accent2="accent2" accent3="accent3" accent4="accent4" accent5="accent5" accent6="accent6" hlink="hlink" folHlink="folHlink"/>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matchingName="Custom Layout 1 1">
  <p:cSld name="Custom Layout 1 1">
    <p:bg>
      <p:bgPr>
        <a:solidFill>
          <a:srgbClr val="000837"/>
        </a:solidFill>
        <a:effectLst/>
      </p:bgPr>
    </p:bg>
    <p:spTree>
      <p:nvGrpSpPr>
        <p:cNvPr id="1" name="Shape 133"/>
        <p:cNvGrpSpPr/>
        <p:nvPr/>
      </p:nvGrpSpPr>
      <p:grpSpPr>
        <a:xfrm>
          <a:off x="0" y="0"/>
          <a:ext cx="0" cy="0"/>
          <a:chOff x="0" y="0"/>
          <a:chExt cx="0" cy="0"/>
        </a:xfrm>
      </p:grpSpPr>
      <p:sp>
        <p:nvSpPr>
          <p:cNvPr id="134" name="Google Shape;134;p31"/>
          <p:cNvSpPr txBox="1">
            <a:spLocks noGrp="1"/>
          </p:cNvSpPr>
          <p:nvPr>
            <p:ph type="title"/>
          </p:nvPr>
        </p:nvSpPr>
        <p:spPr>
          <a:xfrm>
            <a:off x="1667000" y="2534600"/>
            <a:ext cx="8858000" cy="1788800"/>
          </a:xfrm>
          <a:prstGeom prst="rect">
            <a:avLst/>
          </a:prstGeom>
          <a:noFill/>
          <a:ln>
            <a:noFill/>
          </a:ln>
        </p:spPr>
        <p:txBody>
          <a:bodyPr spcFirstLastPara="1" wrap="square" lIns="91425" tIns="45700" rIns="91425" bIns="45700" anchor="ctr" anchorCtr="0">
            <a:noAutofit/>
          </a:bodyPr>
          <a:lstStyle>
            <a:lvl1pPr lvl="0" algn="ctr" rtl="0">
              <a:lnSpc>
                <a:spcPct val="90000"/>
              </a:lnSpc>
              <a:spcBef>
                <a:spcPts val="0"/>
              </a:spcBef>
              <a:spcAft>
                <a:spcPts val="0"/>
              </a:spcAft>
              <a:buClr>
                <a:srgbClr val="FFFFFF"/>
              </a:buClr>
              <a:buSzPts val="4800"/>
              <a:buFont typeface="Muli"/>
              <a:buNone/>
              <a:defRPr sz="6400" b="0">
                <a:solidFill>
                  <a:srgbClr val="FFFFFF"/>
                </a:solidFill>
                <a:latin typeface="Arial" panose="020B0604020202020204" pitchFamily="34" charset="0"/>
                <a:cs typeface="Arial" panose="020B0604020202020204" pitchFamily="34" charset="0"/>
              </a:defRPr>
            </a:lvl1pPr>
            <a:lvl2pPr lvl="1" algn="ctr" rtl="0">
              <a:lnSpc>
                <a:spcPct val="100000"/>
              </a:lnSpc>
              <a:spcBef>
                <a:spcPts val="0"/>
              </a:spcBef>
              <a:spcAft>
                <a:spcPts val="0"/>
              </a:spcAft>
              <a:buSzPts val="1800"/>
              <a:buNone/>
              <a:defRPr b="0"/>
            </a:lvl2pPr>
            <a:lvl3pPr lvl="2" algn="ctr" rtl="0">
              <a:lnSpc>
                <a:spcPct val="100000"/>
              </a:lnSpc>
              <a:spcBef>
                <a:spcPts val="0"/>
              </a:spcBef>
              <a:spcAft>
                <a:spcPts val="0"/>
              </a:spcAft>
              <a:buSzPts val="1800"/>
              <a:buNone/>
              <a:defRPr b="0"/>
            </a:lvl3pPr>
            <a:lvl4pPr lvl="3" algn="ctr" rtl="0">
              <a:lnSpc>
                <a:spcPct val="100000"/>
              </a:lnSpc>
              <a:spcBef>
                <a:spcPts val="0"/>
              </a:spcBef>
              <a:spcAft>
                <a:spcPts val="0"/>
              </a:spcAft>
              <a:buSzPts val="1800"/>
              <a:buNone/>
              <a:defRPr b="0"/>
            </a:lvl4pPr>
            <a:lvl5pPr lvl="4" algn="ctr" rtl="0">
              <a:lnSpc>
                <a:spcPct val="100000"/>
              </a:lnSpc>
              <a:spcBef>
                <a:spcPts val="0"/>
              </a:spcBef>
              <a:spcAft>
                <a:spcPts val="0"/>
              </a:spcAft>
              <a:buSzPts val="1800"/>
              <a:buNone/>
              <a:defRPr b="0"/>
            </a:lvl5pPr>
            <a:lvl6pPr lvl="5" algn="ctr" rtl="0">
              <a:lnSpc>
                <a:spcPct val="100000"/>
              </a:lnSpc>
              <a:spcBef>
                <a:spcPts val="0"/>
              </a:spcBef>
              <a:spcAft>
                <a:spcPts val="0"/>
              </a:spcAft>
              <a:buSzPts val="1800"/>
              <a:buNone/>
              <a:defRPr b="0"/>
            </a:lvl6pPr>
            <a:lvl7pPr lvl="6" algn="ctr" rtl="0">
              <a:lnSpc>
                <a:spcPct val="100000"/>
              </a:lnSpc>
              <a:spcBef>
                <a:spcPts val="0"/>
              </a:spcBef>
              <a:spcAft>
                <a:spcPts val="0"/>
              </a:spcAft>
              <a:buSzPts val="1800"/>
              <a:buNone/>
              <a:defRPr b="0"/>
            </a:lvl7pPr>
            <a:lvl8pPr lvl="7" algn="ctr" rtl="0">
              <a:lnSpc>
                <a:spcPct val="100000"/>
              </a:lnSpc>
              <a:spcBef>
                <a:spcPts val="0"/>
              </a:spcBef>
              <a:spcAft>
                <a:spcPts val="0"/>
              </a:spcAft>
              <a:buSzPts val="1800"/>
              <a:buNone/>
              <a:defRPr b="0"/>
            </a:lvl8pPr>
            <a:lvl9pPr lvl="8" algn="ctr" rtl="0">
              <a:lnSpc>
                <a:spcPct val="100000"/>
              </a:lnSpc>
              <a:spcBef>
                <a:spcPts val="0"/>
              </a:spcBef>
              <a:spcAft>
                <a:spcPts val="0"/>
              </a:spcAft>
              <a:buSzPts val="1800"/>
              <a:buNone/>
              <a:defRPr b="0"/>
            </a:lvl9pPr>
          </a:lstStyle>
          <a:p>
            <a:endParaRPr/>
          </a:p>
        </p:txBody>
      </p:sp>
    </p:spTree>
    <p:extLst>
      <p:ext uri="{BB962C8B-B14F-4D97-AF65-F5344CB8AC3E}">
        <p14:creationId xmlns:p14="http://schemas.microsoft.com/office/powerpoint/2010/main" val="1053722657"/>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683DB-9456-6B4E-808D-937D37205F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1E6112-8B54-AF4F-BB92-F69029144A1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9D73D0-B703-BA4F-930E-C8ECCEF0C963}"/>
              </a:ext>
            </a:extLst>
          </p:cNvPr>
          <p:cNvSpPr>
            <a:spLocks noGrp="1"/>
          </p:cNvSpPr>
          <p:nvPr>
            <p:ph type="dt" sz="half" idx="10"/>
          </p:nvPr>
        </p:nvSpPr>
        <p:spPr/>
        <p:txBody>
          <a:bodyPr/>
          <a:lstStyle/>
          <a:p>
            <a:fld id="{01B8A145-2A2B-F944-85C9-97F4E55D4B5C}" type="datetimeFigureOut">
              <a:rPr lang="en-US" smtClean="0"/>
              <a:t>9/4/2026</a:t>
            </a:fld>
            <a:endParaRPr lang="en-US"/>
          </a:p>
        </p:txBody>
      </p:sp>
      <p:sp>
        <p:nvSpPr>
          <p:cNvPr id="5" name="Footer Placeholder 4">
            <a:extLst>
              <a:ext uri="{FF2B5EF4-FFF2-40B4-BE49-F238E27FC236}">
                <a16:creationId xmlns:a16="http://schemas.microsoft.com/office/drawing/2014/main" id="{9E352A32-1316-C948-9950-8D46A60E4D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8630F7-2719-2042-A339-B6FC8ACE8B1F}"/>
              </a:ext>
            </a:extLst>
          </p:cNvPr>
          <p:cNvSpPr>
            <a:spLocks noGrp="1"/>
          </p:cNvSpPr>
          <p:nvPr>
            <p:ph type="sldNum" sz="quarter" idx="12"/>
          </p:nvPr>
        </p:nvSpPr>
        <p:spPr/>
        <p:txBody>
          <a:bodyPr/>
          <a:lstStyle/>
          <a:p>
            <a:fld id="{6F8F3114-CAB5-BC42-AB73-7E2D3160363E}" type="slidenum">
              <a:rPr lang="en-US" smtClean="0"/>
              <a:t>‹#›</a:t>
            </a:fld>
            <a:endParaRPr lang="en-US"/>
          </a:p>
        </p:txBody>
      </p:sp>
    </p:spTree>
    <p:extLst>
      <p:ext uri="{BB962C8B-B14F-4D97-AF65-F5344CB8AC3E}">
        <p14:creationId xmlns:p14="http://schemas.microsoft.com/office/powerpoint/2010/main" val="2659350812"/>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matchingName="PS2020 Master">
  <p:cSld name="PS2020 Master">
    <p:spTree>
      <p:nvGrpSpPr>
        <p:cNvPr id="1" name="Shape 18"/>
        <p:cNvGrpSpPr/>
        <p:nvPr/>
      </p:nvGrpSpPr>
      <p:grpSpPr>
        <a:xfrm>
          <a:off x="0" y="0"/>
          <a:ext cx="0" cy="0"/>
          <a:chOff x="0" y="0"/>
          <a:chExt cx="0" cy="0"/>
        </a:xfrm>
      </p:grpSpPr>
      <p:sp>
        <p:nvSpPr>
          <p:cNvPr id="19" name="Google Shape;19;p4"/>
          <p:cNvSpPr txBox="1">
            <a:spLocks noGrp="1"/>
          </p:cNvSpPr>
          <p:nvPr>
            <p:ph type="dt" idx="10"/>
          </p:nvPr>
        </p:nvSpPr>
        <p:spPr>
          <a:xfrm>
            <a:off x="275000" y="6356351"/>
            <a:ext cx="2743200" cy="3652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4"/>
          <p:cNvSpPr txBox="1">
            <a:spLocks noGrp="1"/>
          </p:cNvSpPr>
          <p:nvPr>
            <p:ph type="sldNum" idx="12"/>
          </p:nvPr>
        </p:nvSpPr>
        <p:spPr>
          <a:xfrm>
            <a:off x="5904933" y="6356367"/>
            <a:ext cx="489200" cy="365200"/>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600"/>
              <a:buNone/>
              <a:defRPr/>
            </a:lvl1pPr>
            <a:lvl2pPr marL="0" lvl="1" indent="0" algn="r">
              <a:lnSpc>
                <a:spcPct val="100000"/>
              </a:lnSpc>
              <a:spcBef>
                <a:spcPts val="0"/>
              </a:spcBef>
              <a:spcAft>
                <a:spcPts val="0"/>
              </a:spcAft>
              <a:buSzPts val="600"/>
              <a:buNone/>
              <a:defRPr/>
            </a:lvl2pPr>
            <a:lvl3pPr marL="0" lvl="2" indent="0" algn="r">
              <a:lnSpc>
                <a:spcPct val="100000"/>
              </a:lnSpc>
              <a:spcBef>
                <a:spcPts val="0"/>
              </a:spcBef>
              <a:spcAft>
                <a:spcPts val="0"/>
              </a:spcAft>
              <a:buSzPts val="600"/>
              <a:buNone/>
              <a:defRPr/>
            </a:lvl3pPr>
            <a:lvl4pPr marL="0" lvl="3" indent="0" algn="r">
              <a:lnSpc>
                <a:spcPct val="100000"/>
              </a:lnSpc>
              <a:spcBef>
                <a:spcPts val="0"/>
              </a:spcBef>
              <a:spcAft>
                <a:spcPts val="0"/>
              </a:spcAft>
              <a:buSzPts val="600"/>
              <a:buNone/>
              <a:defRPr/>
            </a:lvl4pPr>
            <a:lvl5pPr marL="0" lvl="4" indent="0" algn="r">
              <a:lnSpc>
                <a:spcPct val="100000"/>
              </a:lnSpc>
              <a:spcBef>
                <a:spcPts val="0"/>
              </a:spcBef>
              <a:spcAft>
                <a:spcPts val="0"/>
              </a:spcAft>
              <a:buSzPts val="600"/>
              <a:buNone/>
              <a:defRPr/>
            </a:lvl5pPr>
            <a:lvl6pPr marL="0" lvl="5" indent="0" algn="r">
              <a:lnSpc>
                <a:spcPct val="100000"/>
              </a:lnSpc>
              <a:spcBef>
                <a:spcPts val="0"/>
              </a:spcBef>
              <a:spcAft>
                <a:spcPts val="0"/>
              </a:spcAft>
              <a:buSzPts val="600"/>
              <a:buNone/>
              <a:defRPr/>
            </a:lvl6pPr>
            <a:lvl7pPr marL="0" lvl="6" indent="0" algn="r">
              <a:lnSpc>
                <a:spcPct val="100000"/>
              </a:lnSpc>
              <a:spcBef>
                <a:spcPts val="0"/>
              </a:spcBef>
              <a:spcAft>
                <a:spcPts val="0"/>
              </a:spcAft>
              <a:buSzPts val="600"/>
              <a:buNone/>
              <a:defRPr/>
            </a:lvl7pPr>
            <a:lvl8pPr marL="0" lvl="7" indent="0" algn="r">
              <a:lnSpc>
                <a:spcPct val="100000"/>
              </a:lnSpc>
              <a:spcBef>
                <a:spcPts val="0"/>
              </a:spcBef>
              <a:spcAft>
                <a:spcPts val="0"/>
              </a:spcAft>
              <a:buSzPts val="600"/>
              <a:buNone/>
              <a:defRPr/>
            </a:lvl8pPr>
            <a:lvl9pPr marL="0" lvl="8" indent="0" algn="r">
              <a:lnSpc>
                <a:spcPct val="100000"/>
              </a:lnSpc>
              <a:spcBef>
                <a:spcPts val="0"/>
              </a:spcBef>
              <a:spcAft>
                <a:spcPts val="0"/>
              </a:spcAft>
              <a:buSzPts val="600"/>
              <a:buNone/>
              <a:defRPr/>
            </a:lvl9pPr>
          </a:lstStyle>
          <a:p>
            <a:fld id="{00000000-1234-1234-1234-123412341234}" type="slidenum">
              <a:rPr lang="uk-UA" smtClean="0"/>
              <a:pPr/>
              <a:t>‹#›</a:t>
            </a:fld>
            <a:endParaRPr lang="uk-UA"/>
          </a:p>
        </p:txBody>
      </p:sp>
      <p:sp>
        <p:nvSpPr>
          <p:cNvPr id="21" name="Google Shape;21;p4"/>
          <p:cNvSpPr txBox="1">
            <a:spLocks noGrp="1"/>
          </p:cNvSpPr>
          <p:nvPr>
            <p:ph type="body" idx="1"/>
          </p:nvPr>
        </p:nvSpPr>
        <p:spPr>
          <a:xfrm>
            <a:off x="838200" y="1960209"/>
            <a:ext cx="10515600" cy="4351200"/>
          </a:xfrm>
          <a:prstGeom prst="rect">
            <a:avLst/>
          </a:prstGeom>
          <a:noFill/>
          <a:ln>
            <a:noFill/>
          </a:ln>
        </p:spPr>
        <p:txBody>
          <a:bodyPr spcFirstLastPara="1" wrap="square" lIns="91425" tIns="45700" rIns="91425" bIns="45700" anchor="t" anchorCtr="0">
            <a:noAutofit/>
          </a:bodyPr>
          <a:lstStyle>
            <a:lvl1pPr marL="609585" lvl="0" indent="-457189" algn="l">
              <a:lnSpc>
                <a:spcPct val="90000"/>
              </a:lnSpc>
              <a:spcBef>
                <a:spcPts val="1000"/>
              </a:spcBef>
              <a:spcAft>
                <a:spcPts val="0"/>
              </a:spcAft>
              <a:buSzPts val="1800"/>
              <a:buChar char="•"/>
              <a:defRPr>
                <a:solidFill>
                  <a:schemeClr val="tx2"/>
                </a:solidFill>
              </a:defRPr>
            </a:lvl1pPr>
            <a:lvl2pPr marL="1219170" lvl="1" indent="-411470" algn="l">
              <a:lnSpc>
                <a:spcPct val="90000"/>
              </a:lnSpc>
              <a:spcBef>
                <a:spcPts val="500"/>
              </a:spcBef>
              <a:spcAft>
                <a:spcPts val="0"/>
              </a:spcAft>
              <a:buSzPts val="1260"/>
              <a:buChar char="o"/>
              <a:defRPr/>
            </a:lvl2pPr>
            <a:lvl3pPr marL="1828754" lvl="2" indent="-411470" algn="l">
              <a:lnSpc>
                <a:spcPct val="90000"/>
              </a:lnSpc>
              <a:spcBef>
                <a:spcPts val="500"/>
              </a:spcBef>
              <a:spcAft>
                <a:spcPts val="0"/>
              </a:spcAft>
              <a:buSzPts val="1260"/>
              <a:buChar char="⮚"/>
              <a:defRPr/>
            </a:lvl3pPr>
            <a:lvl4pPr marL="2438339" lvl="3" indent="-457189" algn="l">
              <a:lnSpc>
                <a:spcPct val="90000"/>
              </a:lnSpc>
              <a:spcBef>
                <a:spcPts val="500"/>
              </a:spcBef>
              <a:spcAft>
                <a:spcPts val="0"/>
              </a:spcAft>
              <a:buSzPts val="1800"/>
              <a:buChar char="▪"/>
              <a:defRPr/>
            </a:lvl4pPr>
            <a:lvl5pPr marL="3047924" lvl="4" indent="-457189" algn="l">
              <a:lnSpc>
                <a:spcPct val="90000"/>
              </a:lnSpc>
              <a:spcBef>
                <a:spcPts val="500"/>
              </a:spcBef>
              <a:spcAft>
                <a:spcPts val="0"/>
              </a:spcAft>
              <a:buSzPts val="1800"/>
              <a:buChar char="•"/>
              <a:defRPr/>
            </a:lvl5pPr>
            <a:lvl6pPr marL="3657509" lvl="5" indent="-457189" algn="l">
              <a:lnSpc>
                <a:spcPct val="90000"/>
              </a:lnSpc>
              <a:spcBef>
                <a:spcPts val="500"/>
              </a:spcBef>
              <a:spcAft>
                <a:spcPts val="0"/>
              </a:spcAft>
              <a:buClr>
                <a:schemeClr val="dk1"/>
              </a:buClr>
              <a:buSzPts val="1800"/>
              <a:buChar char="•"/>
              <a:defRPr/>
            </a:lvl6pPr>
            <a:lvl7pPr marL="4267093" lvl="6" indent="-457189" algn="l">
              <a:lnSpc>
                <a:spcPct val="90000"/>
              </a:lnSpc>
              <a:spcBef>
                <a:spcPts val="500"/>
              </a:spcBef>
              <a:spcAft>
                <a:spcPts val="0"/>
              </a:spcAft>
              <a:buClr>
                <a:schemeClr val="dk1"/>
              </a:buClr>
              <a:buSzPts val="1800"/>
              <a:buChar char="•"/>
              <a:defRPr/>
            </a:lvl7pPr>
            <a:lvl8pPr marL="4876678" lvl="7" indent="-457189" algn="l">
              <a:lnSpc>
                <a:spcPct val="90000"/>
              </a:lnSpc>
              <a:spcBef>
                <a:spcPts val="500"/>
              </a:spcBef>
              <a:spcAft>
                <a:spcPts val="0"/>
              </a:spcAft>
              <a:buClr>
                <a:schemeClr val="dk1"/>
              </a:buClr>
              <a:buSzPts val="1800"/>
              <a:buChar char="•"/>
              <a:defRPr/>
            </a:lvl8pPr>
            <a:lvl9pPr marL="5486263" lvl="8" indent="-457189" algn="l">
              <a:lnSpc>
                <a:spcPct val="90000"/>
              </a:lnSpc>
              <a:spcBef>
                <a:spcPts val="500"/>
              </a:spcBef>
              <a:spcAft>
                <a:spcPts val="0"/>
              </a:spcAft>
              <a:buClr>
                <a:schemeClr val="dk1"/>
              </a:buClr>
              <a:buSzPts val="1800"/>
              <a:buChar char="•"/>
              <a:defRPr/>
            </a:lvl9pPr>
          </a:lstStyle>
          <a:p>
            <a:endParaRPr/>
          </a:p>
        </p:txBody>
      </p:sp>
      <p:sp>
        <p:nvSpPr>
          <p:cNvPr id="22" name="Google Shape;22;p4"/>
          <p:cNvSpPr txBox="1">
            <a:spLocks noGrp="1"/>
          </p:cNvSpPr>
          <p:nvPr>
            <p:ph type="ctrTitle"/>
          </p:nvPr>
        </p:nvSpPr>
        <p:spPr>
          <a:xfrm>
            <a:off x="838200" y="618600"/>
            <a:ext cx="9929200" cy="12968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rgbClr val="0033A0"/>
              </a:buClr>
              <a:buSzPts val="3000"/>
              <a:buFont typeface="Montserrat SemiBold"/>
              <a:buNone/>
              <a:defRPr sz="4000">
                <a:solidFill>
                  <a:srgbClr val="0033A0"/>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spTree>
    <p:extLst>
      <p:ext uri="{BB962C8B-B14F-4D97-AF65-F5344CB8AC3E}">
        <p14:creationId xmlns:p14="http://schemas.microsoft.com/office/powerpoint/2010/main" val="34876955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42.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BA9DA06-6548-2645-8FF2-9B86D91FD4B3}"/>
              </a:ext>
            </a:extLst>
          </p:cNvPr>
          <p:cNvSpPr/>
          <p:nvPr userDrawn="1"/>
        </p:nvSpPr>
        <p:spPr>
          <a:xfrm>
            <a:off x="0" y="0"/>
            <a:ext cx="3047999" cy="6858000"/>
          </a:xfrm>
          <a:prstGeom prst="rect">
            <a:avLst/>
          </a:prstGeom>
          <a:solidFill>
            <a:srgbClr val="45BC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B9E41F1-E2A0-4148-9B62-87164DF9B464}"/>
              </a:ext>
            </a:extLst>
          </p:cNvPr>
          <p:cNvPicPr>
            <a:picLocks noChangeAspect="1"/>
          </p:cNvPicPr>
          <p:nvPr userDrawn="1"/>
        </p:nvPicPr>
        <p:blipFill rotWithShape="1">
          <a:blip r:embed="rId2">
            <a:extLst>
              <a:ext uri="{28A0092B-C50C-407E-A947-70E740481C1C}">
                <a14:useLocalDpi xmlns:a14="http://schemas.microsoft.com/office/drawing/2010/main"/>
              </a:ext>
            </a:extLst>
          </a:blip>
          <a:srcRect t="-20431"/>
          <a:stretch/>
        </p:blipFill>
        <p:spPr>
          <a:xfrm>
            <a:off x="-2" y="0"/>
            <a:ext cx="3048001" cy="6857999"/>
          </a:xfrm>
          <a:prstGeom prst="rect">
            <a:avLst/>
          </a:prstGeom>
        </p:spPr>
      </p:pic>
    </p:spTree>
    <p:extLst>
      <p:ext uri="{BB962C8B-B14F-4D97-AF65-F5344CB8AC3E}">
        <p14:creationId xmlns:p14="http://schemas.microsoft.com/office/powerpoint/2010/main" val="3105292783"/>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43_Title Slide">
    <p:bg>
      <p:bgPr>
        <a:gradFill>
          <a:gsLst>
            <a:gs pos="0">
              <a:schemeClr val="accent4"/>
            </a:gs>
            <a:gs pos="75000">
              <a:schemeClr val="tx1"/>
            </a:gs>
          </a:gsLst>
          <a:path path="circle">
            <a:fillToRect l="100000" t="100000"/>
          </a:path>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7C69ED-F9F7-B3B2-7FF8-C82D5DF36787}"/>
              </a:ext>
            </a:extLst>
          </p:cNvPr>
          <p:cNvSpPr/>
          <p:nvPr userDrawn="1"/>
        </p:nvSpPr>
        <p:spPr>
          <a:xfrm flipH="1">
            <a:off x="0" y="0"/>
            <a:ext cx="12192000" cy="6858000"/>
          </a:xfrm>
          <a:prstGeom prst="rect">
            <a:avLst/>
          </a:prstGeom>
          <a:gradFill flip="none" rotWithShape="1">
            <a:gsLst>
              <a:gs pos="72000">
                <a:schemeClr val="accent2"/>
              </a:gs>
              <a:gs pos="0">
                <a:schemeClr val="accent4"/>
              </a:gs>
            </a:gsLst>
            <a:path path="circle">
              <a:fillToRect t="100000" r="100000"/>
            </a:path>
            <a:tileRect l="-100000" b="-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85607650"/>
      </p:ext>
    </p:extLst>
  </p:cSld>
  <p:clrMapOvr>
    <a:masterClrMapping/>
  </p:clrMapOvr>
  <mc:AlternateContent xmlns:mc="http://schemas.openxmlformats.org/markup-compatibility/2006" xmlns:p14="http://schemas.microsoft.com/office/powerpoint/2010/main">
    <mc:Choice Requires="p14">
      <p:transition spd="slow" p14:dur="1050">
        <p:push/>
      </p:transition>
    </mc:Choice>
    <mc:Fallback xmlns="">
      <p:transition spd="slow">
        <p:push/>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41.xml"/><Relationship Id="rId18" Type="http://schemas.openxmlformats.org/officeDocument/2006/relationships/slideLayout" Target="../slideLayouts/slideLayout46.xml"/><Relationship Id="rId26" Type="http://schemas.openxmlformats.org/officeDocument/2006/relationships/slideLayout" Target="../slideLayouts/slideLayout54.xml"/><Relationship Id="rId3" Type="http://schemas.openxmlformats.org/officeDocument/2006/relationships/slideLayout" Target="../slideLayouts/slideLayout31.xml"/><Relationship Id="rId21" Type="http://schemas.openxmlformats.org/officeDocument/2006/relationships/slideLayout" Target="../slideLayouts/slideLayout49.xml"/><Relationship Id="rId34" Type="http://schemas.openxmlformats.org/officeDocument/2006/relationships/theme" Target="../theme/theme2.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slideLayout" Target="../slideLayouts/slideLayout45.xml"/><Relationship Id="rId25" Type="http://schemas.openxmlformats.org/officeDocument/2006/relationships/slideLayout" Target="../slideLayouts/slideLayout53.xml"/><Relationship Id="rId33" Type="http://schemas.openxmlformats.org/officeDocument/2006/relationships/slideLayout" Target="../slideLayouts/slideLayout61.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20" Type="http://schemas.openxmlformats.org/officeDocument/2006/relationships/slideLayout" Target="../slideLayouts/slideLayout48.xml"/><Relationship Id="rId29" Type="http://schemas.openxmlformats.org/officeDocument/2006/relationships/slideLayout" Target="../slideLayouts/slideLayout57.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24" Type="http://schemas.openxmlformats.org/officeDocument/2006/relationships/slideLayout" Target="../slideLayouts/slideLayout52.xml"/><Relationship Id="rId32" Type="http://schemas.openxmlformats.org/officeDocument/2006/relationships/slideLayout" Target="../slideLayouts/slideLayout60.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23" Type="http://schemas.openxmlformats.org/officeDocument/2006/relationships/slideLayout" Target="../slideLayouts/slideLayout51.xml"/><Relationship Id="rId28" Type="http://schemas.openxmlformats.org/officeDocument/2006/relationships/slideLayout" Target="../slideLayouts/slideLayout56.xml"/><Relationship Id="rId10" Type="http://schemas.openxmlformats.org/officeDocument/2006/relationships/slideLayout" Target="../slideLayouts/slideLayout38.xml"/><Relationship Id="rId19" Type="http://schemas.openxmlformats.org/officeDocument/2006/relationships/slideLayout" Target="../slideLayouts/slideLayout47.xml"/><Relationship Id="rId31" Type="http://schemas.openxmlformats.org/officeDocument/2006/relationships/slideLayout" Target="../slideLayouts/slideLayout59.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 Id="rId22" Type="http://schemas.openxmlformats.org/officeDocument/2006/relationships/slideLayout" Target="../slideLayouts/slideLayout50.xml"/><Relationship Id="rId27" Type="http://schemas.openxmlformats.org/officeDocument/2006/relationships/slideLayout" Target="../slideLayouts/slideLayout55.xml"/><Relationship Id="rId30" Type="http://schemas.openxmlformats.org/officeDocument/2006/relationships/slideLayout" Target="../slideLayouts/slideLayout58.xml"/><Relationship Id="rId8" Type="http://schemas.openxmlformats.org/officeDocument/2006/relationships/slideLayout" Target="../slideLayouts/slideLayout36.xml"/></Relationships>
</file>

<file path=ppt/slideMasters/_rels/slideMaster3.xml.rels><?xml version="1.0" encoding="UTF-8" standalone="yes"?>
<Relationships xmlns="http://schemas.openxmlformats.org/package/2006/relationships"><Relationship Id="rId26" Type="http://schemas.openxmlformats.org/officeDocument/2006/relationships/slideLayout" Target="../slideLayouts/slideLayout87.xml"/><Relationship Id="rId21" Type="http://schemas.openxmlformats.org/officeDocument/2006/relationships/slideLayout" Target="../slideLayouts/slideLayout82.xml"/><Relationship Id="rId42" Type="http://schemas.openxmlformats.org/officeDocument/2006/relationships/slideLayout" Target="../slideLayouts/slideLayout103.xml"/><Relationship Id="rId47" Type="http://schemas.openxmlformats.org/officeDocument/2006/relationships/slideLayout" Target="../slideLayouts/slideLayout108.xml"/><Relationship Id="rId63" Type="http://schemas.openxmlformats.org/officeDocument/2006/relationships/slideLayout" Target="../slideLayouts/slideLayout124.xml"/><Relationship Id="rId68" Type="http://schemas.openxmlformats.org/officeDocument/2006/relationships/slideLayout" Target="../slideLayouts/slideLayout129.xml"/><Relationship Id="rId16" Type="http://schemas.openxmlformats.org/officeDocument/2006/relationships/slideLayout" Target="../slideLayouts/slideLayout77.xml"/><Relationship Id="rId11" Type="http://schemas.openxmlformats.org/officeDocument/2006/relationships/slideLayout" Target="../slideLayouts/slideLayout72.xml"/><Relationship Id="rId32" Type="http://schemas.openxmlformats.org/officeDocument/2006/relationships/slideLayout" Target="../slideLayouts/slideLayout93.xml"/><Relationship Id="rId37" Type="http://schemas.openxmlformats.org/officeDocument/2006/relationships/slideLayout" Target="../slideLayouts/slideLayout98.xml"/><Relationship Id="rId53" Type="http://schemas.openxmlformats.org/officeDocument/2006/relationships/slideLayout" Target="../slideLayouts/slideLayout114.xml"/><Relationship Id="rId58" Type="http://schemas.openxmlformats.org/officeDocument/2006/relationships/slideLayout" Target="../slideLayouts/slideLayout119.xml"/><Relationship Id="rId74" Type="http://schemas.openxmlformats.org/officeDocument/2006/relationships/slideLayout" Target="../slideLayouts/slideLayout135.xml"/><Relationship Id="rId79" Type="http://schemas.openxmlformats.org/officeDocument/2006/relationships/slideLayout" Target="../slideLayouts/slideLayout140.xml"/><Relationship Id="rId5" Type="http://schemas.openxmlformats.org/officeDocument/2006/relationships/slideLayout" Target="../slideLayouts/slideLayout66.xml"/><Relationship Id="rId61" Type="http://schemas.openxmlformats.org/officeDocument/2006/relationships/slideLayout" Target="../slideLayouts/slideLayout122.xml"/><Relationship Id="rId82" Type="http://schemas.openxmlformats.org/officeDocument/2006/relationships/slideLayout" Target="../slideLayouts/slideLayout143.xml"/><Relationship Id="rId19" Type="http://schemas.openxmlformats.org/officeDocument/2006/relationships/slideLayout" Target="../slideLayouts/slideLayout80.xml"/><Relationship Id="rId14" Type="http://schemas.openxmlformats.org/officeDocument/2006/relationships/slideLayout" Target="../slideLayouts/slideLayout75.xml"/><Relationship Id="rId22" Type="http://schemas.openxmlformats.org/officeDocument/2006/relationships/slideLayout" Target="../slideLayouts/slideLayout83.xml"/><Relationship Id="rId27" Type="http://schemas.openxmlformats.org/officeDocument/2006/relationships/slideLayout" Target="../slideLayouts/slideLayout88.xml"/><Relationship Id="rId30" Type="http://schemas.openxmlformats.org/officeDocument/2006/relationships/slideLayout" Target="../slideLayouts/slideLayout91.xml"/><Relationship Id="rId35" Type="http://schemas.openxmlformats.org/officeDocument/2006/relationships/slideLayout" Target="../slideLayouts/slideLayout96.xml"/><Relationship Id="rId43" Type="http://schemas.openxmlformats.org/officeDocument/2006/relationships/slideLayout" Target="../slideLayouts/slideLayout104.xml"/><Relationship Id="rId48" Type="http://schemas.openxmlformats.org/officeDocument/2006/relationships/slideLayout" Target="../slideLayouts/slideLayout109.xml"/><Relationship Id="rId56" Type="http://schemas.openxmlformats.org/officeDocument/2006/relationships/slideLayout" Target="../slideLayouts/slideLayout117.xml"/><Relationship Id="rId64" Type="http://schemas.openxmlformats.org/officeDocument/2006/relationships/slideLayout" Target="../slideLayouts/slideLayout125.xml"/><Relationship Id="rId69" Type="http://schemas.openxmlformats.org/officeDocument/2006/relationships/slideLayout" Target="../slideLayouts/slideLayout130.xml"/><Relationship Id="rId77" Type="http://schemas.openxmlformats.org/officeDocument/2006/relationships/slideLayout" Target="../slideLayouts/slideLayout138.xml"/><Relationship Id="rId8" Type="http://schemas.openxmlformats.org/officeDocument/2006/relationships/slideLayout" Target="../slideLayouts/slideLayout69.xml"/><Relationship Id="rId51" Type="http://schemas.openxmlformats.org/officeDocument/2006/relationships/slideLayout" Target="../slideLayouts/slideLayout112.xml"/><Relationship Id="rId72" Type="http://schemas.openxmlformats.org/officeDocument/2006/relationships/slideLayout" Target="../slideLayouts/slideLayout133.xml"/><Relationship Id="rId80" Type="http://schemas.openxmlformats.org/officeDocument/2006/relationships/slideLayout" Target="../slideLayouts/slideLayout141.xml"/><Relationship Id="rId3" Type="http://schemas.openxmlformats.org/officeDocument/2006/relationships/slideLayout" Target="../slideLayouts/slideLayout64.xml"/><Relationship Id="rId12" Type="http://schemas.openxmlformats.org/officeDocument/2006/relationships/slideLayout" Target="../slideLayouts/slideLayout73.xml"/><Relationship Id="rId17" Type="http://schemas.openxmlformats.org/officeDocument/2006/relationships/slideLayout" Target="../slideLayouts/slideLayout78.xml"/><Relationship Id="rId25" Type="http://schemas.openxmlformats.org/officeDocument/2006/relationships/slideLayout" Target="../slideLayouts/slideLayout86.xml"/><Relationship Id="rId33" Type="http://schemas.openxmlformats.org/officeDocument/2006/relationships/slideLayout" Target="../slideLayouts/slideLayout94.xml"/><Relationship Id="rId38" Type="http://schemas.openxmlformats.org/officeDocument/2006/relationships/slideLayout" Target="../slideLayouts/slideLayout99.xml"/><Relationship Id="rId46" Type="http://schemas.openxmlformats.org/officeDocument/2006/relationships/slideLayout" Target="../slideLayouts/slideLayout107.xml"/><Relationship Id="rId59" Type="http://schemas.openxmlformats.org/officeDocument/2006/relationships/slideLayout" Target="../slideLayouts/slideLayout120.xml"/><Relationship Id="rId67" Type="http://schemas.openxmlformats.org/officeDocument/2006/relationships/slideLayout" Target="../slideLayouts/slideLayout128.xml"/><Relationship Id="rId20" Type="http://schemas.openxmlformats.org/officeDocument/2006/relationships/slideLayout" Target="../slideLayouts/slideLayout81.xml"/><Relationship Id="rId41" Type="http://schemas.openxmlformats.org/officeDocument/2006/relationships/slideLayout" Target="../slideLayouts/slideLayout102.xml"/><Relationship Id="rId54" Type="http://schemas.openxmlformats.org/officeDocument/2006/relationships/slideLayout" Target="../slideLayouts/slideLayout115.xml"/><Relationship Id="rId62" Type="http://schemas.openxmlformats.org/officeDocument/2006/relationships/slideLayout" Target="../slideLayouts/slideLayout123.xml"/><Relationship Id="rId70" Type="http://schemas.openxmlformats.org/officeDocument/2006/relationships/slideLayout" Target="../slideLayouts/slideLayout131.xml"/><Relationship Id="rId75" Type="http://schemas.openxmlformats.org/officeDocument/2006/relationships/slideLayout" Target="../slideLayouts/slideLayout136.xml"/><Relationship Id="rId83" Type="http://schemas.openxmlformats.org/officeDocument/2006/relationships/theme" Target="../theme/theme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5" Type="http://schemas.openxmlformats.org/officeDocument/2006/relationships/slideLayout" Target="../slideLayouts/slideLayout76.xml"/><Relationship Id="rId23" Type="http://schemas.openxmlformats.org/officeDocument/2006/relationships/slideLayout" Target="../slideLayouts/slideLayout84.xml"/><Relationship Id="rId28" Type="http://schemas.openxmlformats.org/officeDocument/2006/relationships/slideLayout" Target="../slideLayouts/slideLayout89.xml"/><Relationship Id="rId36" Type="http://schemas.openxmlformats.org/officeDocument/2006/relationships/slideLayout" Target="../slideLayouts/slideLayout97.xml"/><Relationship Id="rId49" Type="http://schemas.openxmlformats.org/officeDocument/2006/relationships/slideLayout" Target="../slideLayouts/slideLayout110.xml"/><Relationship Id="rId57" Type="http://schemas.openxmlformats.org/officeDocument/2006/relationships/slideLayout" Target="../slideLayouts/slideLayout118.xml"/><Relationship Id="rId10" Type="http://schemas.openxmlformats.org/officeDocument/2006/relationships/slideLayout" Target="../slideLayouts/slideLayout71.xml"/><Relationship Id="rId31" Type="http://schemas.openxmlformats.org/officeDocument/2006/relationships/slideLayout" Target="../slideLayouts/slideLayout92.xml"/><Relationship Id="rId44" Type="http://schemas.openxmlformats.org/officeDocument/2006/relationships/slideLayout" Target="../slideLayouts/slideLayout105.xml"/><Relationship Id="rId52" Type="http://schemas.openxmlformats.org/officeDocument/2006/relationships/slideLayout" Target="../slideLayouts/slideLayout113.xml"/><Relationship Id="rId60" Type="http://schemas.openxmlformats.org/officeDocument/2006/relationships/slideLayout" Target="../slideLayouts/slideLayout121.xml"/><Relationship Id="rId65" Type="http://schemas.openxmlformats.org/officeDocument/2006/relationships/slideLayout" Target="../slideLayouts/slideLayout126.xml"/><Relationship Id="rId73" Type="http://schemas.openxmlformats.org/officeDocument/2006/relationships/slideLayout" Target="../slideLayouts/slideLayout134.xml"/><Relationship Id="rId78" Type="http://schemas.openxmlformats.org/officeDocument/2006/relationships/slideLayout" Target="../slideLayouts/slideLayout139.xml"/><Relationship Id="rId81" Type="http://schemas.openxmlformats.org/officeDocument/2006/relationships/slideLayout" Target="../slideLayouts/slideLayout142.xml"/><Relationship Id="rId4" Type="http://schemas.openxmlformats.org/officeDocument/2006/relationships/slideLayout" Target="../slideLayouts/slideLayout65.xml"/><Relationship Id="rId9" Type="http://schemas.openxmlformats.org/officeDocument/2006/relationships/slideLayout" Target="../slideLayouts/slideLayout70.xml"/><Relationship Id="rId13" Type="http://schemas.openxmlformats.org/officeDocument/2006/relationships/slideLayout" Target="../slideLayouts/slideLayout74.xml"/><Relationship Id="rId18" Type="http://schemas.openxmlformats.org/officeDocument/2006/relationships/slideLayout" Target="../slideLayouts/slideLayout79.xml"/><Relationship Id="rId39" Type="http://schemas.openxmlformats.org/officeDocument/2006/relationships/slideLayout" Target="../slideLayouts/slideLayout100.xml"/><Relationship Id="rId34" Type="http://schemas.openxmlformats.org/officeDocument/2006/relationships/slideLayout" Target="../slideLayouts/slideLayout95.xml"/><Relationship Id="rId50" Type="http://schemas.openxmlformats.org/officeDocument/2006/relationships/slideLayout" Target="../slideLayouts/slideLayout111.xml"/><Relationship Id="rId55" Type="http://schemas.openxmlformats.org/officeDocument/2006/relationships/slideLayout" Target="../slideLayouts/slideLayout116.xml"/><Relationship Id="rId76" Type="http://schemas.openxmlformats.org/officeDocument/2006/relationships/slideLayout" Target="../slideLayouts/slideLayout137.xml"/><Relationship Id="rId7" Type="http://schemas.openxmlformats.org/officeDocument/2006/relationships/slideLayout" Target="../slideLayouts/slideLayout68.xml"/><Relationship Id="rId71" Type="http://schemas.openxmlformats.org/officeDocument/2006/relationships/slideLayout" Target="../slideLayouts/slideLayout132.xml"/><Relationship Id="rId2" Type="http://schemas.openxmlformats.org/officeDocument/2006/relationships/slideLayout" Target="../slideLayouts/slideLayout63.xml"/><Relationship Id="rId29" Type="http://schemas.openxmlformats.org/officeDocument/2006/relationships/slideLayout" Target="../slideLayouts/slideLayout90.xml"/><Relationship Id="rId24" Type="http://schemas.openxmlformats.org/officeDocument/2006/relationships/slideLayout" Target="../slideLayouts/slideLayout85.xml"/><Relationship Id="rId40" Type="http://schemas.openxmlformats.org/officeDocument/2006/relationships/slideLayout" Target="../slideLayouts/slideLayout101.xml"/><Relationship Id="rId45" Type="http://schemas.openxmlformats.org/officeDocument/2006/relationships/slideLayout" Target="../slideLayouts/slideLayout106.xml"/><Relationship Id="rId66" Type="http://schemas.openxmlformats.org/officeDocument/2006/relationships/slideLayout" Target="../slideLayouts/slideLayout1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847D84-81CE-544D-A3AC-375C6960D2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title</a:t>
            </a:r>
          </a:p>
        </p:txBody>
      </p:sp>
      <p:sp>
        <p:nvSpPr>
          <p:cNvPr id="3" name="Text Placeholder 2">
            <a:extLst>
              <a:ext uri="{FF2B5EF4-FFF2-40B4-BE49-F238E27FC236}">
                <a16:creationId xmlns:a16="http://schemas.microsoft.com/office/drawing/2014/main" id="{F6245E0B-F394-4142-AB41-0DD8E772B1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text</a:t>
            </a:r>
          </a:p>
          <a:p>
            <a:pPr lvl="1"/>
            <a:r>
              <a:rPr lang="en-US"/>
              <a:t>Second level</a:t>
            </a:r>
          </a:p>
        </p:txBody>
      </p:sp>
      <p:sp>
        <p:nvSpPr>
          <p:cNvPr id="4" name="Date Placeholder 3">
            <a:extLst>
              <a:ext uri="{FF2B5EF4-FFF2-40B4-BE49-F238E27FC236}">
                <a16:creationId xmlns:a16="http://schemas.microsoft.com/office/drawing/2014/main" id="{1A48AD06-AAF5-2E4B-84FD-C775D2C352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8BDDE4-F66D-C445-80C0-453E7ABB593F}" type="datetimeFigureOut">
              <a:rPr lang="en-US" smtClean="0"/>
              <a:t>9/4/2026</a:t>
            </a:fld>
            <a:endParaRPr lang="en-US"/>
          </a:p>
        </p:txBody>
      </p:sp>
      <p:sp>
        <p:nvSpPr>
          <p:cNvPr id="5" name="Footer Placeholder 4">
            <a:extLst>
              <a:ext uri="{FF2B5EF4-FFF2-40B4-BE49-F238E27FC236}">
                <a16:creationId xmlns:a16="http://schemas.microsoft.com/office/drawing/2014/main" id="{4F75A626-5EAB-C340-80F1-0764630C96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D6DADC4-A11A-C34C-9826-872F28BEDD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32342F-8AF4-6B40-8B4D-2F346F214FAC}" type="slidenum">
              <a:rPr lang="en-US" smtClean="0"/>
              <a:t>‹#›</a:t>
            </a:fld>
            <a:endParaRPr lang="en-US"/>
          </a:p>
        </p:txBody>
      </p:sp>
    </p:spTree>
    <p:extLst>
      <p:ext uri="{BB962C8B-B14F-4D97-AF65-F5344CB8AC3E}">
        <p14:creationId xmlns:p14="http://schemas.microsoft.com/office/powerpoint/2010/main" val="547095545"/>
      </p:ext>
    </p:extLst>
  </p:cSld>
  <p:clrMap bg1="lt1" tx1="dk1" bg2="lt2" tx2="dk2" accent1="accent1" accent2="accent2" accent3="accent3" accent4="accent4" accent5="accent5" accent6="accent6" hlink="hlink" folHlink="folHlink"/>
  <p:sldLayoutIdLst>
    <p:sldLayoutId id="2147484058" r:id="rId1"/>
    <p:sldLayoutId id="2147483682" r:id="rId2"/>
    <p:sldLayoutId id="2147483683" r:id="rId3"/>
    <p:sldLayoutId id="2147484062" r:id="rId4"/>
    <p:sldLayoutId id="2147483649" r:id="rId5"/>
    <p:sldLayoutId id="2147483650" r:id="rId6"/>
    <p:sldLayoutId id="2147484066" r:id="rId7"/>
    <p:sldLayoutId id="2147483674" r:id="rId8"/>
    <p:sldLayoutId id="2147483676" r:id="rId9"/>
    <p:sldLayoutId id="2147483678" r:id="rId10"/>
    <p:sldLayoutId id="2147484052" r:id="rId11"/>
    <p:sldLayoutId id="2147483679" r:id="rId12"/>
    <p:sldLayoutId id="2147483652" r:id="rId13"/>
    <p:sldLayoutId id="2147484060" r:id="rId14"/>
    <p:sldLayoutId id="2147484059" r:id="rId15"/>
    <p:sldLayoutId id="2147484061" r:id="rId16"/>
    <p:sldLayoutId id="2147484064" r:id="rId17"/>
    <p:sldLayoutId id="2147484065" r:id="rId18"/>
    <p:sldLayoutId id="2147483654" r:id="rId19"/>
    <p:sldLayoutId id="2147484063" r:id="rId20"/>
    <p:sldLayoutId id="2147483655" r:id="rId21"/>
    <p:sldLayoutId id="2147484053" r:id="rId22"/>
    <p:sldLayoutId id="2147484054" r:id="rId23"/>
    <p:sldLayoutId id="2147483675" r:id="rId24"/>
    <p:sldLayoutId id="2147484055" r:id="rId25"/>
    <p:sldLayoutId id="2147484056" r:id="rId26"/>
    <p:sldLayoutId id="2147484057" r:id="rId27"/>
    <p:sldLayoutId id="2147483684" r:id="rId28"/>
  </p:sldLayoutIdLst>
  <p:txStyles>
    <p:titleStyle>
      <a:lvl1pPr algn="l" defTabSz="914400" rtl="0" eaLnBrk="1" latinLnBrk="0" hangingPunct="1">
        <a:lnSpc>
          <a:spcPct val="90000"/>
        </a:lnSpc>
        <a:spcBef>
          <a:spcPct val="0"/>
        </a:spcBef>
        <a:buNone/>
        <a:defRPr sz="3600" b="1" kern="1200">
          <a:solidFill>
            <a:schemeClr val="accent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1600" b="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0033A1"/>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847D84-81CE-544D-A3AC-375C6960D2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title</a:t>
            </a:r>
          </a:p>
        </p:txBody>
      </p:sp>
      <p:sp>
        <p:nvSpPr>
          <p:cNvPr id="3" name="Text Placeholder 2">
            <a:extLst>
              <a:ext uri="{FF2B5EF4-FFF2-40B4-BE49-F238E27FC236}">
                <a16:creationId xmlns:a16="http://schemas.microsoft.com/office/drawing/2014/main" id="{F6245E0B-F394-4142-AB41-0DD8E772B1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text</a:t>
            </a:r>
          </a:p>
          <a:p>
            <a:pPr lvl="1"/>
            <a:r>
              <a:rPr lang="en-US"/>
              <a:t>Second level</a:t>
            </a:r>
          </a:p>
        </p:txBody>
      </p:sp>
      <p:sp>
        <p:nvSpPr>
          <p:cNvPr id="4" name="Date Placeholder 3">
            <a:extLst>
              <a:ext uri="{FF2B5EF4-FFF2-40B4-BE49-F238E27FC236}">
                <a16:creationId xmlns:a16="http://schemas.microsoft.com/office/drawing/2014/main" id="{1A48AD06-AAF5-2E4B-84FD-C775D2C352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8BDDE4-F66D-C445-80C0-453E7ABB593F}" type="datetimeFigureOut">
              <a:rPr lang="en-US" smtClean="0"/>
              <a:t>9/4/2026</a:t>
            </a:fld>
            <a:endParaRPr lang="en-US"/>
          </a:p>
        </p:txBody>
      </p:sp>
      <p:sp>
        <p:nvSpPr>
          <p:cNvPr id="5" name="Footer Placeholder 4">
            <a:extLst>
              <a:ext uri="{FF2B5EF4-FFF2-40B4-BE49-F238E27FC236}">
                <a16:creationId xmlns:a16="http://schemas.microsoft.com/office/drawing/2014/main" id="{4F75A626-5EAB-C340-80F1-0764630C96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D6DADC4-A11A-C34C-9826-872F28BEDD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32342F-8AF4-6B40-8B4D-2F346F214FAC}" type="slidenum">
              <a:rPr lang="en-US" smtClean="0"/>
              <a:t>‹#›</a:t>
            </a:fld>
            <a:endParaRPr lang="en-US"/>
          </a:p>
        </p:txBody>
      </p:sp>
    </p:spTree>
    <p:extLst>
      <p:ext uri="{BB962C8B-B14F-4D97-AF65-F5344CB8AC3E}">
        <p14:creationId xmlns:p14="http://schemas.microsoft.com/office/powerpoint/2010/main" val="4060535770"/>
      </p:ext>
    </p:extLst>
  </p:cSld>
  <p:clrMap bg1="lt1" tx1="dk1" bg2="lt2" tx2="dk2" accent1="accent1" accent2="accent2" accent3="accent3" accent4="accent4" accent5="accent5" accent6="accent6" hlink="hlink" folHlink="folHlink"/>
  <p:sldLayoutIdLst>
    <p:sldLayoutId id="2147484077" r:id="rId1"/>
    <p:sldLayoutId id="2147484078" r:id="rId2"/>
    <p:sldLayoutId id="2147484079"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 id="2147483696" r:id="rId13"/>
    <p:sldLayoutId id="2147483697" r:id="rId14"/>
    <p:sldLayoutId id="2147483698" r:id="rId15"/>
    <p:sldLayoutId id="2147483699" r:id="rId16"/>
    <p:sldLayoutId id="2147483700" r:id="rId17"/>
    <p:sldLayoutId id="2147483701" r:id="rId18"/>
    <p:sldLayoutId id="2147483702" r:id="rId19"/>
    <p:sldLayoutId id="2147483703" r:id="rId20"/>
    <p:sldLayoutId id="2147483704" r:id="rId21"/>
    <p:sldLayoutId id="2147483705" r:id="rId22"/>
    <p:sldLayoutId id="2147483706" r:id="rId23"/>
    <p:sldLayoutId id="2147483707" r:id="rId24"/>
    <p:sldLayoutId id="2147483708" r:id="rId25"/>
    <p:sldLayoutId id="2147483710" r:id="rId26"/>
    <p:sldLayoutId id="2147483711" r:id="rId27"/>
    <p:sldLayoutId id="2147483712" r:id="rId28"/>
    <p:sldLayoutId id="2147483713" r:id="rId29"/>
    <p:sldLayoutId id="2147483714" r:id="rId30"/>
    <p:sldLayoutId id="2147483716" r:id="rId31"/>
    <p:sldLayoutId id="2147483717" r:id="rId32"/>
    <p:sldLayoutId id="2147483718" r:id="rId33"/>
  </p:sldLayoutIdLst>
  <p:txStyles>
    <p:titleStyle>
      <a:lvl1pPr algn="l" defTabSz="914400" rtl="0" eaLnBrk="1" latinLnBrk="0" hangingPunct="1">
        <a:lnSpc>
          <a:spcPct val="90000"/>
        </a:lnSpc>
        <a:spcBef>
          <a:spcPct val="0"/>
        </a:spcBef>
        <a:buNone/>
        <a:defRPr sz="3600" b="1" kern="1200">
          <a:solidFill>
            <a:schemeClr val="accent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1600" b="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0033A1"/>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3671F0-4046-A1D9-A9D9-AF38EA53A6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57D7CAC-43F9-DD7D-10A0-3614F6BEFB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EB647F3-59CF-9307-2154-804F2F3160E0}"/>
              </a:ext>
            </a:extLst>
          </p:cNvPr>
          <p:cNvSpPr>
            <a:spLocks noGrp="1"/>
          </p:cNvSpPr>
          <p:nvPr>
            <p:ph type="ftr" sz="quarter" idx="3"/>
          </p:nvPr>
        </p:nvSpPr>
        <p:spPr>
          <a:xfrm>
            <a:off x="838200" y="6356350"/>
            <a:ext cx="5257800" cy="365125"/>
          </a:xfrm>
          <a:prstGeom prst="rect">
            <a:avLst/>
          </a:prstGeom>
        </p:spPr>
        <p:txBody>
          <a:bodyPr vert="horz" lIns="91440" tIns="45720" rIns="91440" bIns="45720" rtlCol="0" anchor="ctr"/>
          <a:lstStyle>
            <a:lvl1pPr algn="l">
              <a:defRPr sz="600">
                <a:solidFill>
                  <a:srgbClr val="4E5969"/>
                </a:solidFill>
                <a:latin typeface="Arial" panose="020B0604020202020204" pitchFamily="34" charset="0"/>
                <a:cs typeface="Arial" panose="020B0604020202020204" pitchFamily="34" charset="0"/>
              </a:defRPr>
            </a:lvl1pPr>
          </a:lstStyle>
          <a:p>
            <a:endParaRPr lang="en-US"/>
          </a:p>
        </p:txBody>
      </p:sp>
    </p:spTree>
    <p:extLst>
      <p:ext uri="{BB962C8B-B14F-4D97-AF65-F5344CB8AC3E}">
        <p14:creationId xmlns:p14="http://schemas.microsoft.com/office/powerpoint/2010/main" val="3123166219"/>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76" r:id="rId16"/>
    <p:sldLayoutId id="2147483814" r:id="rId17"/>
    <p:sldLayoutId id="2147483809" r:id="rId18"/>
    <p:sldLayoutId id="2147483813" r:id="rId19"/>
    <p:sldLayoutId id="2147483815" r:id="rId20"/>
    <p:sldLayoutId id="2147484081" r:id="rId21"/>
    <p:sldLayoutId id="2147484082" r:id="rId22"/>
    <p:sldLayoutId id="2147484083" r:id="rId23"/>
    <p:sldLayoutId id="2147484084" r:id="rId24"/>
    <p:sldLayoutId id="2147484085" r:id="rId25"/>
    <p:sldLayoutId id="2147484086" r:id="rId26"/>
    <p:sldLayoutId id="2147484087" r:id="rId27"/>
    <p:sldLayoutId id="2147484088" r:id="rId28"/>
    <p:sldLayoutId id="2147484089" r:id="rId29"/>
    <p:sldLayoutId id="2147484090" r:id="rId30"/>
    <p:sldLayoutId id="2147484091" r:id="rId31"/>
    <p:sldLayoutId id="2147484092" r:id="rId32"/>
    <p:sldLayoutId id="2147484093" r:id="rId33"/>
    <p:sldLayoutId id="2147484094" r:id="rId34"/>
    <p:sldLayoutId id="2147484095" r:id="rId35"/>
    <p:sldLayoutId id="2147484141" r:id="rId36"/>
    <p:sldLayoutId id="2147484142" r:id="rId37"/>
    <p:sldLayoutId id="2147484145" r:id="rId38"/>
    <p:sldLayoutId id="2147484146" r:id="rId39"/>
    <p:sldLayoutId id="2147484147" r:id="rId40"/>
    <p:sldLayoutId id="2147484160" r:id="rId41"/>
    <p:sldLayoutId id="2147484161" r:id="rId42"/>
    <p:sldLayoutId id="2147484162" r:id="rId43"/>
    <p:sldLayoutId id="2147484163" r:id="rId44"/>
    <p:sldLayoutId id="2147484164" r:id="rId45"/>
    <p:sldLayoutId id="2147484165" r:id="rId46"/>
    <p:sldLayoutId id="2147484166" r:id="rId47"/>
    <p:sldLayoutId id="2147484167" r:id="rId48"/>
    <p:sldLayoutId id="2147484168" r:id="rId49"/>
    <p:sldLayoutId id="2147484171" r:id="rId50"/>
    <p:sldLayoutId id="2147484172" r:id="rId51"/>
    <p:sldLayoutId id="2147484173" r:id="rId52"/>
    <p:sldLayoutId id="2147484174" r:id="rId53"/>
    <p:sldLayoutId id="2147484175" r:id="rId54"/>
    <p:sldLayoutId id="2147484176" r:id="rId55"/>
    <p:sldLayoutId id="2147484177" r:id="rId56"/>
    <p:sldLayoutId id="2147484178" r:id="rId57"/>
    <p:sldLayoutId id="2147484179" r:id="rId58"/>
    <p:sldLayoutId id="2147484180" r:id="rId59"/>
    <p:sldLayoutId id="2147484181" r:id="rId60"/>
    <p:sldLayoutId id="2147484182" r:id="rId61"/>
    <p:sldLayoutId id="2147484183" r:id="rId62"/>
    <p:sldLayoutId id="2147484184" r:id="rId63"/>
    <p:sldLayoutId id="2147484185" r:id="rId64"/>
    <p:sldLayoutId id="2147484186" r:id="rId65"/>
    <p:sldLayoutId id="2147484187" r:id="rId66"/>
    <p:sldLayoutId id="2147484188" r:id="rId67"/>
    <p:sldLayoutId id="2147484189" r:id="rId68"/>
    <p:sldLayoutId id="2147484190" r:id="rId69"/>
    <p:sldLayoutId id="2147484191" r:id="rId70"/>
    <p:sldLayoutId id="2147484192" r:id="rId71"/>
    <p:sldLayoutId id="2147484193" r:id="rId72"/>
    <p:sldLayoutId id="2147484194" r:id="rId73"/>
    <p:sldLayoutId id="2147484195" r:id="rId74"/>
    <p:sldLayoutId id="2147484196" r:id="rId75"/>
    <p:sldLayoutId id="2147484197" r:id="rId76"/>
    <p:sldLayoutId id="2147484198" r:id="rId77"/>
    <p:sldLayoutId id="2147484199" r:id="rId78"/>
    <p:sldLayoutId id="2147484200" r:id="rId79"/>
    <p:sldLayoutId id="2147484201" r:id="rId80"/>
    <p:sldLayoutId id="2147484202" r:id="rId81"/>
    <p:sldLayoutId id="2147484207" r:id="rId82"/>
  </p:sldLayoutIdLst>
  <p:txStyles>
    <p:title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14000"/>
        </a:lnSpc>
        <a:spcBef>
          <a:spcPts val="1000"/>
        </a:spcBef>
        <a:buFont typeface="Arial" panose="020B0604020202020204" pitchFamily="34" charset="0"/>
        <a:buNone/>
        <a:defRPr sz="2000" b="1" kern="1200">
          <a:solidFill>
            <a:schemeClr val="tx2"/>
          </a:solidFill>
          <a:latin typeface="Arial" panose="020B0604020202020204" pitchFamily="34" charset="0"/>
          <a:ea typeface="+mn-ea"/>
          <a:cs typeface="Arial" panose="020B0604020202020204" pitchFamily="34" charset="0"/>
        </a:defRPr>
      </a:lvl1pPr>
      <a:lvl2pPr marL="406400" indent="-173038" algn="l" defTabSz="914400" rtl="0" eaLnBrk="1" latinLnBrk="0" hangingPunct="1">
        <a:lnSpc>
          <a:spcPct val="114000"/>
        </a:lnSpc>
        <a:spcBef>
          <a:spcPts val="500"/>
        </a:spcBef>
        <a:buFont typeface="Arial" panose="020B0604020202020204" pitchFamily="34" charset="0"/>
        <a:buChar char="•"/>
        <a:tabLst/>
        <a:defRPr sz="1400" kern="1200">
          <a:solidFill>
            <a:srgbClr val="4E5969"/>
          </a:solidFill>
          <a:latin typeface="Arial" panose="020B0604020202020204" pitchFamily="34" charset="0"/>
          <a:ea typeface="+mn-ea"/>
          <a:cs typeface="Arial" panose="020B0604020202020204" pitchFamily="34" charset="0"/>
        </a:defRPr>
      </a:lvl2pPr>
      <a:lvl3pPr marL="628650" indent="-161925" algn="l" defTabSz="914400" rtl="0" eaLnBrk="1" latinLnBrk="0" hangingPunct="1">
        <a:lnSpc>
          <a:spcPct val="114000"/>
        </a:lnSpc>
        <a:spcBef>
          <a:spcPts val="500"/>
        </a:spcBef>
        <a:buFont typeface="Courier New" panose="02070309020205020404" pitchFamily="49" charset="0"/>
        <a:buChar char="o"/>
        <a:tabLst/>
        <a:defRPr sz="1200" kern="1200">
          <a:solidFill>
            <a:srgbClr val="4E5969"/>
          </a:solidFill>
          <a:latin typeface="Arial" panose="020B0604020202020204" pitchFamily="34" charset="0"/>
          <a:ea typeface="+mn-ea"/>
          <a:cs typeface="Arial" panose="020B0604020202020204" pitchFamily="34" charset="0"/>
        </a:defRPr>
      </a:lvl3pPr>
      <a:lvl4pPr marL="863600" indent="-173038" algn="l" defTabSz="914400" rtl="0" eaLnBrk="1" latinLnBrk="0" hangingPunct="1">
        <a:lnSpc>
          <a:spcPct val="114000"/>
        </a:lnSpc>
        <a:spcBef>
          <a:spcPts val="500"/>
        </a:spcBef>
        <a:buFont typeface="Wingdings" pitchFamily="2" charset="2"/>
        <a:buChar char="§"/>
        <a:tabLst/>
        <a:defRPr sz="1000" kern="1200">
          <a:solidFill>
            <a:srgbClr val="4E5969"/>
          </a:solidFill>
          <a:latin typeface="Arial" panose="020B0604020202020204" pitchFamily="34" charset="0"/>
          <a:ea typeface="+mn-ea"/>
          <a:cs typeface="Arial" panose="020B0604020202020204" pitchFamily="34" charset="0"/>
        </a:defRPr>
      </a:lvl4pPr>
      <a:lvl5pPr marL="1085850" indent="-161925" algn="l" defTabSz="914400" rtl="0" eaLnBrk="1" latinLnBrk="0" hangingPunct="1">
        <a:lnSpc>
          <a:spcPct val="114000"/>
        </a:lnSpc>
        <a:spcBef>
          <a:spcPts val="500"/>
        </a:spcBef>
        <a:buFont typeface="Arial" panose="020B0604020202020204" pitchFamily="34" charset="0"/>
        <a:buChar char="•"/>
        <a:tabLst/>
        <a:defRPr sz="800" kern="1200">
          <a:solidFill>
            <a:srgbClr val="4E5969"/>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xml"/><Relationship Id="rId1" Type="http://schemas.openxmlformats.org/officeDocument/2006/relationships/slideLayout" Target="../slideLayouts/slideLayout29.xml"/><Relationship Id="rId5" Type="http://schemas.openxmlformats.org/officeDocument/2006/relationships/image" Target="../media/image33.jpeg"/><Relationship Id="rId4" Type="http://schemas.openxmlformats.org/officeDocument/2006/relationships/image" Target="../media/image3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notesSlide" Target="../notesSlides/notesSlide4.xml"/><Relationship Id="rId1" Type="http://schemas.openxmlformats.org/officeDocument/2006/relationships/slideLayout" Target="../slideLayouts/slideLayout29.xml"/><Relationship Id="rId6" Type="http://schemas.openxmlformats.org/officeDocument/2006/relationships/image" Target="../media/image37.png"/><Relationship Id="rId5" Type="http://schemas.openxmlformats.org/officeDocument/2006/relationships/image" Target="../media/image36.pn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s>
</file>

<file path=ppt/slides/_rels/slide5.xml.rels><?xml version="1.0" encoding="UTF-8" standalone="yes"?>
<Relationships xmlns="http://schemas.openxmlformats.org/package/2006/relationships"><Relationship Id="rId3" Type="http://schemas.microsoft.com/office/2018/10/relationships/comments" Target="../comments/modernComment_7FFE57FC_8BFED086.xml"/><Relationship Id="rId2" Type="http://schemas.openxmlformats.org/officeDocument/2006/relationships/notesSlide" Target="../notesSlides/notesSlide5.xml"/><Relationship Id="rId1" Type="http://schemas.openxmlformats.org/officeDocument/2006/relationships/slideLayout" Target="../slideLayouts/slideLayout29.xml"/><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image" Target="../media/image42.jpeg"/></Relationships>
</file>

<file path=ppt/slides/_rels/slide6.xml.rels><?xml version="1.0" encoding="UTF-8" standalone="yes"?>
<Relationships xmlns="http://schemas.openxmlformats.org/package/2006/relationships"><Relationship Id="rId3" Type="http://schemas.microsoft.com/office/2018/10/relationships/comments" Target="../comments/modernComment_7FFE57E1_876BD4DE.xml"/><Relationship Id="rId2" Type="http://schemas.openxmlformats.org/officeDocument/2006/relationships/notesSlide" Target="../notesSlides/notesSlide6.xml"/><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3" Type="http://schemas.microsoft.com/office/2018/10/relationships/comments" Target="../comments/modernComment_7FFE57ED_7814C06E.xml"/><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microsoft.com/office/2018/10/relationships/comments" Target="../comments/modernComment_165_83EEDDB2.xm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45.jpeg"/></Relationships>
</file>

<file path=ppt/slides/_rels/slide9.xml.rels><?xml version="1.0" encoding="UTF-8" standalone="yes"?>
<Relationships xmlns="http://schemas.openxmlformats.org/package/2006/relationships"><Relationship Id="rId3" Type="http://schemas.microsoft.com/office/2018/10/relationships/comments" Target="../comments/modernComment_7FFE57FD_200C2056.xml"/><Relationship Id="rId2" Type="http://schemas.openxmlformats.org/officeDocument/2006/relationships/notesSlide" Target="../notesSlides/notesSlide9.xml"/><Relationship Id="rId1" Type="http://schemas.openxmlformats.org/officeDocument/2006/relationships/slideLayout" Target="../slideLayouts/slideLayout29.xml"/><Relationship Id="rId4" Type="http://schemas.openxmlformats.org/officeDocument/2006/relationships/image" Target="../media/image46.jpeg"/></Relationships>
</file>

<file path=ppt/slides/_rels/slide10.xml.rels><?xml version="1.0" encoding="UTF-8" standalone="yes"?>
<Relationships xmlns="http://schemas.openxmlformats.org/package/2006/relationships"><Relationship Id="rId3" Type="http://schemas.microsoft.com/office/2018/10/relationships/comments" Target="../comments/modernComment_7FFE57E2_BA29715E.xm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4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8.xml"/></Relationships>
</file>

<file path=ppt/slides/_rels/slide12.xml.rels><?xml version="1.0" encoding="UTF-8" standalone="yes"?>
<Relationships xmlns="http://schemas.openxmlformats.org/package/2006/relationships"><Relationship Id="rId3" Type="http://schemas.microsoft.com/office/2018/10/relationships/comments" Target="../comments/modernComment_7FFE57EE_C4970BC1.xml"/><Relationship Id="rId2" Type="http://schemas.openxmlformats.org/officeDocument/2006/relationships/notesSlide" Target="../notesSlides/notesSlide12.xml"/><Relationship Id="rId1" Type="http://schemas.openxmlformats.org/officeDocument/2006/relationships/slideLayout" Target="../slideLayouts/slideLayout97.xml"/><Relationship Id="rId4" Type="http://schemas.openxmlformats.org/officeDocument/2006/relationships/image" Target="../media/image48.jpeg"/></Relationships>
</file>

<file path=ppt/slides/_rels/slide1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3.xml"/><Relationship Id="rId1" Type="http://schemas.openxmlformats.org/officeDocument/2006/relationships/slideLayout" Target="../slideLayouts/slideLayout97.xml"/><Relationship Id="rId5" Type="http://schemas.openxmlformats.org/officeDocument/2006/relationships/image" Target="../media/image51.png"/><Relationship Id="rId4" Type="http://schemas.openxmlformats.org/officeDocument/2006/relationships/image" Target="../media/image50.png"/></Relationships>
</file>

<file path=ppt/slides/_rels/slide14.xml.rels><?xml version="1.0" encoding="UTF-8" standalone="yes"?>
<Relationships xmlns="http://schemas.openxmlformats.org/package/2006/relationships"><Relationship Id="rId3" Type="http://schemas.microsoft.com/office/2018/10/relationships/comments" Target="../comments/modernComment_7FFE578A_AEDD549E.xml"/><Relationship Id="rId2" Type="http://schemas.openxmlformats.org/officeDocument/2006/relationships/notesSlide" Target="../notesSlides/notesSlide14.xml"/><Relationship Id="rId1" Type="http://schemas.openxmlformats.org/officeDocument/2006/relationships/slideLayout" Target="../slideLayouts/slideLayout97.xml"/><Relationship Id="rId4" Type="http://schemas.openxmlformats.org/officeDocument/2006/relationships/image" Target="../media/image5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3" Type="http://schemas.microsoft.com/office/2018/10/relationships/comments" Target="../comments/modernComment_18D_24E89492.xml"/><Relationship Id="rId2" Type="http://schemas.openxmlformats.org/officeDocument/2006/relationships/notesSlide" Target="../notesSlides/notesSlide16.xml"/><Relationship Id="rId1" Type="http://schemas.openxmlformats.org/officeDocument/2006/relationships/slideLayout" Target="../slideLayouts/slideLayout56.xml"/><Relationship Id="rId5" Type="http://schemas.openxmlformats.org/officeDocument/2006/relationships/image" Target="../media/image54.png"/><Relationship Id="rId4" Type="http://schemas.openxmlformats.org/officeDocument/2006/relationships/image" Target="../media/image53.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3" Type="http://schemas.microsoft.com/office/2018/10/relationships/comments" Target="../comments/modernComment_7FFE57D8_92BCEE6.xml"/><Relationship Id="rId2" Type="http://schemas.openxmlformats.org/officeDocument/2006/relationships/notesSlide" Target="../notesSlides/notesSlide18.xml"/><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9.xml"/><Relationship Id="rId1" Type="http://schemas.openxmlformats.org/officeDocument/2006/relationships/slideLayout" Target="../slideLayouts/slideLayout29.xml"/><Relationship Id="rId4" Type="http://schemas.openxmlformats.org/officeDocument/2006/relationships/image" Target="../media/image56.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1.xml"/><Relationship Id="rId1" Type="http://schemas.openxmlformats.org/officeDocument/2006/relationships/slideLayout" Target="../slideLayouts/slideLayout29.xml"/><Relationship Id="rId5" Type="http://schemas.openxmlformats.org/officeDocument/2006/relationships/image" Target="../media/image59.png"/><Relationship Id="rId4" Type="http://schemas.openxmlformats.org/officeDocument/2006/relationships/image" Target="../media/image58.png"/></Relationships>
</file>

<file path=ppt/slides/_rels/slide2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2.xml"/><Relationship Id="rId1" Type="http://schemas.openxmlformats.org/officeDocument/2006/relationships/slideLayout" Target="../slideLayouts/slideLayout29.xml"/><Relationship Id="rId4" Type="http://schemas.openxmlformats.org/officeDocument/2006/relationships/image" Target="../media/image61.png"/></Relationships>
</file>

<file path=ppt/slides/_rels/slide23.xml.rels><?xml version="1.0" encoding="UTF-8" standalone="yes"?>
<Relationships xmlns="http://schemas.openxmlformats.org/package/2006/relationships"><Relationship Id="rId3" Type="http://schemas.microsoft.com/office/2018/10/relationships/comments" Target="../comments/modernComment_7FFE5789_70128E82.xml"/><Relationship Id="rId2" Type="http://schemas.openxmlformats.org/officeDocument/2006/relationships/notesSlide" Target="../notesSlides/notesSlide23.xml"/><Relationship Id="rId1" Type="http://schemas.openxmlformats.org/officeDocument/2006/relationships/slideLayout" Target="../slideLayouts/slideLayout29.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jpeg"/></Relationships>
</file>

<file path=ppt/slides/_rels/slide24.xml.rels><?xml version="1.0" encoding="UTF-8" standalone="yes"?>
<Relationships xmlns="http://schemas.openxmlformats.org/package/2006/relationships"><Relationship Id="rId3" Type="http://schemas.microsoft.com/office/2018/10/relationships/comments" Target="../comments/modernComment_7FFE57CE_F5FF5121.xml"/><Relationship Id="rId2" Type="http://schemas.openxmlformats.org/officeDocument/2006/relationships/notesSlide" Target="../notesSlides/notesSlide24.xml"/><Relationship Id="rId1" Type="http://schemas.openxmlformats.org/officeDocument/2006/relationships/slideLayout" Target="../slideLayouts/slideLayout29.xml"/><Relationship Id="rId4" Type="http://schemas.openxmlformats.org/officeDocument/2006/relationships/image" Target="../media/image65.png"/></Relationships>
</file>

<file path=ppt/slides/_rels/slide2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5.xml"/><Relationship Id="rId1" Type="http://schemas.openxmlformats.org/officeDocument/2006/relationships/slideLayout" Target="../slideLayouts/slideLayout29.xml"/><Relationship Id="rId4" Type="http://schemas.openxmlformats.org/officeDocument/2006/relationships/image" Target="../media/image67.png"/></Relationships>
</file>

<file path=ppt/slides/_rels/slide2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6.xml"/><Relationship Id="rId1" Type="http://schemas.openxmlformats.org/officeDocument/2006/relationships/slideLayout" Target="../slideLayouts/slideLayout29.xml"/><Relationship Id="rId4" Type="http://schemas.openxmlformats.org/officeDocument/2006/relationships/image" Target="../media/image68.png"/></Relationships>
</file>

<file path=ppt/slides/_rels/slide27.xml.rels><?xml version="1.0" encoding="UTF-8" standalone="yes"?>
<Relationships xmlns="http://schemas.openxmlformats.org/package/2006/relationships"><Relationship Id="rId8" Type="http://schemas.openxmlformats.org/officeDocument/2006/relationships/image" Target="../media/image71.png"/><Relationship Id="rId3" Type="http://schemas.microsoft.com/office/2018/10/relationships/comments" Target="../comments/modernComment_7FFE57DA_46DD4148.xml"/><Relationship Id="rId7" Type="http://schemas.openxmlformats.org/officeDocument/2006/relationships/image" Target="../media/image70.png"/><Relationship Id="rId2" Type="http://schemas.openxmlformats.org/officeDocument/2006/relationships/notesSlide" Target="../notesSlides/notesSlide27.xml"/><Relationship Id="rId1" Type="http://schemas.openxmlformats.org/officeDocument/2006/relationships/slideLayout" Target="../slideLayouts/slideLayout29.xml"/><Relationship Id="rId6" Type="http://schemas.openxmlformats.org/officeDocument/2006/relationships/image" Target="../media/image69.png"/><Relationship Id="rId5" Type="http://schemas.openxmlformats.org/officeDocument/2006/relationships/hyperlink" Target="https://play.google.com/store/apps/details?id=com.allstateidentityprotection.app&amp;hl=en_US" TargetMode="External"/><Relationship Id="rId4" Type="http://schemas.openxmlformats.org/officeDocument/2006/relationships/hyperlink" Target="https://apps.apple.com/us/app/allstate-identity-protection/id1253163871" TargetMode="External"/><Relationship Id="rId9" Type="http://schemas.openxmlformats.org/officeDocument/2006/relationships/image" Target="../media/image72.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1.xml"/></Relationships>
</file>

<file path=ppt/slides/_rels/slide2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9.xml"/><Relationship Id="rId1" Type="http://schemas.openxmlformats.org/officeDocument/2006/relationships/slideLayout" Target="../slideLayouts/slideLayout97.xml"/><Relationship Id="rId4" Type="http://schemas.openxmlformats.org/officeDocument/2006/relationships/image" Target="../media/image74.png"/></Relationships>
</file>

<file path=ppt/slides/_rels/slide3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0.xml"/><Relationship Id="rId1" Type="http://schemas.openxmlformats.org/officeDocument/2006/relationships/slideLayout" Target="../slideLayouts/slideLayout97.xml"/><Relationship Id="rId4" Type="http://schemas.openxmlformats.org/officeDocument/2006/relationships/image" Target="../media/image76.png"/></Relationships>
</file>

<file path=ppt/slides/_rels/slide31.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1.xml"/><Relationship Id="rId1" Type="http://schemas.openxmlformats.org/officeDocument/2006/relationships/slideLayout" Target="../slideLayouts/slideLayout9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3.xml"/></Relationships>
</file>

<file path=ppt/slides/_rels/slide3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3.xml"/><Relationship Id="rId1" Type="http://schemas.openxmlformats.org/officeDocument/2006/relationships/slideLayout" Target="../slideLayouts/slideLayout97.xml"/><Relationship Id="rId4" Type="http://schemas.openxmlformats.org/officeDocument/2006/relationships/image" Target="../media/image78.png"/></Relationships>
</file>

<file path=ppt/slides/_rels/slide3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4.xml"/><Relationship Id="rId1" Type="http://schemas.openxmlformats.org/officeDocument/2006/relationships/slideLayout" Target="../slideLayouts/slideLayout97.xml"/><Relationship Id="rId4" Type="http://schemas.openxmlformats.org/officeDocument/2006/relationships/image" Target="../media/image80.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3.xml"/></Relationships>
</file>

<file path=ppt/slides/_rels/slide3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6.xml"/><Relationship Id="rId1" Type="http://schemas.openxmlformats.org/officeDocument/2006/relationships/slideLayout" Target="../slideLayouts/slideLayout97.xml"/><Relationship Id="rId4" Type="http://schemas.openxmlformats.org/officeDocument/2006/relationships/image" Target="../media/image82.png"/></Relationships>
</file>

<file path=ppt/slides/_rels/slide37.xml.rels><?xml version="1.0" encoding="UTF-8" standalone="yes"?>
<Relationships xmlns="http://schemas.openxmlformats.org/package/2006/relationships"><Relationship Id="rId3" Type="http://schemas.microsoft.com/office/2018/10/relationships/comments" Target="../comments/modernComment_7FFE5800_AECD5DBC.xml"/><Relationship Id="rId2" Type="http://schemas.openxmlformats.org/officeDocument/2006/relationships/notesSlide" Target="../notesSlides/notesSlide37.xml"/><Relationship Id="rId1" Type="http://schemas.openxmlformats.org/officeDocument/2006/relationships/slideLayout" Target="../slideLayouts/slideLayout97.xml"/><Relationship Id="rId5" Type="http://schemas.openxmlformats.org/officeDocument/2006/relationships/image" Target="../media/image84.png"/><Relationship Id="rId4" Type="http://schemas.openxmlformats.org/officeDocument/2006/relationships/image" Target="../media/image83.png"/></Relationships>
</file>

<file path=ppt/slides/_rels/slide3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38.xml"/><Relationship Id="rId1" Type="http://schemas.openxmlformats.org/officeDocument/2006/relationships/slideLayout" Target="../slideLayouts/slideLayout29.xml"/><Relationship Id="rId5" Type="http://schemas.openxmlformats.org/officeDocument/2006/relationships/image" Target="../media/image86.jpeg"/><Relationship Id="rId4" Type="http://schemas.openxmlformats.org/officeDocument/2006/relationships/image" Target="../media/image84.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1.xml"/></Relationships>
</file>

<file path=ppt/slides/_rels/slide4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40.xml"/><Relationship Id="rId1" Type="http://schemas.openxmlformats.org/officeDocument/2006/relationships/slideLayout" Target="../slideLayouts/slideLayout29.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1.xml"/></Relationships>
</file>

<file path=ppt/slides/_rels/slide4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2.xml"/><Relationship Id="rId1" Type="http://schemas.openxmlformats.org/officeDocument/2006/relationships/slideLayout" Target="../slideLayouts/slideLayout29.xml"/><Relationship Id="rId4" Type="http://schemas.openxmlformats.org/officeDocument/2006/relationships/image" Target="../media/image88.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31.xml"/></Relationships>
</file>

<file path=ppt/slides/_rels/slide4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44.xml"/><Relationship Id="rId1" Type="http://schemas.openxmlformats.org/officeDocument/2006/relationships/slideLayout" Target="../slideLayouts/slideLayout97.xml"/><Relationship Id="rId4" Type="http://schemas.openxmlformats.org/officeDocument/2006/relationships/image" Target="../media/image90.png"/></Relationships>
</file>

<file path=ppt/slides/_rels/slide45.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45.xml"/><Relationship Id="rId1" Type="http://schemas.openxmlformats.org/officeDocument/2006/relationships/slideLayout" Target="../slideLayouts/slideLayout9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43.xml"/></Relationships>
</file>

<file path=ppt/slides/_rels/slide4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47.xml"/><Relationship Id="rId1" Type="http://schemas.openxmlformats.org/officeDocument/2006/relationships/slideLayout" Target="../slideLayouts/slideLayout97.xml"/><Relationship Id="rId4" Type="http://schemas.openxmlformats.org/officeDocument/2006/relationships/image" Target="../media/image93.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31.xml"/></Relationships>
</file>

<file path=ppt/slides/_rels/slide49.xml.rels><?xml version="1.0" encoding="UTF-8" standalone="yes"?>
<Relationships xmlns="http://schemas.openxmlformats.org/package/2006/relationships"><Relationship Id="rId3" Type="http://schemas.openxmlformats.org/officeDocument/2006/relationships/image" Target="../media/image94.emf"/><Relationship Id="rId2" Type="http://schemas.openxmlformats.org/officeDocument/2006/relationships/notesSlide" Target="../notesSlides/notesSlide49.xml"/><Relationship Id="rId1" Type="http://schemas.openxmlformats.org/officeDocument/2006/relationships/slideLayout" Target="../slideLayouts/slideLayout29.xml"/><Relationship Id="rId5" Type="http://schemas.openxmlformats.org/officeDocument/2006/relationships/image" Target="../media/image96.emf"/><Relationship Id="rId4" Type="http://schemas.openxmlformats.org/officeDocument/2006/relationships/image" Target="../media/image95.emf"/></Relationships>
</file>

<file path=ppt/slides/_rels/slide50.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50.xml"/><Relationship Id="rId1" Type="http://schemas.openxmlformats.org/officeDocument/2006/relationships/slideLayout" Target="../slideLayouts/slideLayout97.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98.png"/></Relationships>
</file>

<file path=ppt/slides/_rels/slide51.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51.xml"/><Relationship Id="rId1" Type="http://schemas.openxmlformats.org/officeDocument/2006/relationships/slideLayout" Target="../slideLayouts/slideLayout97.xml"/><Relationship Id="rId5" Type="http://schemas.openxmlformats.org/officeDocument/2006/relationships/image" Target="../media/image99.png"/><Relationship Id="rId4" Type="http://schemas.openxmlformats.org/officeDocument/2006/relationships/image" Target="../media/image101.png"/></Relationships>
</file>

<file path=ppt/slides/_rels/slide52.xml.rels><?xml version="1.0" encoding="UTF-8" standalone="yes"?>
<Relationships xmlns="http://schemas.openxmlformats.org/package/2006/relationships"><Relationship Id="rId3" Type="http://schemas.microsoft.com/office/2018/10/relationships/comments" Target="../comments/modernComment_7FFE57CF_B02FF205.xml"/><Relationship Id="rId2" Type="http://schemas.openxmlformats.org/officeDocument/2006/relationships/notesSlide" Target="../notesSlides/notesSlide52.xml"/><Relationship Id="rId1" Type="http://schemas.openxmlformats.org/officeDocument/2006/relationships/slideLayout" Target="../slideLayouts/slideLayout97.xml"/><Relationship Id="rId6" Type="http://schemas.openxmlformats.org/officeDocument/2006/relationships/image" Target="../media/image103.png"/><Relationship Id="rId5" Type="http://schemas.openxmlformats.org/officeDocument/2006/relationships/image" Target="../media/image102.png"/><Relationship Id="rId4" Type="http://schemas.openxmlformats.org/officeDocument/2006/relationships/image" Target="../media/image97.jpe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31.xml"/></Relationships>
</file>

<file path=ppt/slides/_rels/slide54.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54.xml"/><Relationship Id="rId1" Type="http://schemas.openxmlformats.org/officeDocument/2006/relationships/slideLayout" Target="../slideLayouts/slideLayout97.xml"/><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55.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55.xml"/><Relationship Id="rId1" Type="http://schemas.openxmlformats.org/officeDocument/2006/relationships/slideLayout" Target="../slideLayouts/slideLayout97.xml"/><Relationship Id="rId5" Type="http://schemas.openxmlformats.org/officeDocument/2006/relationships/image" Target="../media/image110.png"/><Relationship Id="rId4" Type="http://schemas.openxmlformats.org/officeDocument/2006/relationships/image" Target="../media/image109.png"/></Relationships>
</file>

<file path=ppt/slides/_rels/slide56.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56.xml"/><Relationship Id="rId1" Type="http://schemas.openxmlformats.org/officeDocument/2006/relationships/slideLayout" Target="../slideLayouts/slideLayout97.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image" Target="../media/image112.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1.xml"/></Relationships>
</file>

<file path=ppt/slides/_rels/slide58.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58.xml"/><Relationship Id="rId1" Type="http://schemas.openxmlformats.org/officeDocument/2006/relationships/slideLayout" Target="../slideLayouts/slideLayout97.xml"/><Relationship Id="rId6" Type="http://schemas.openxmlformats.org/officeDocument/2006/relationships/image" Target="../media/image118.jpeg"/><Relationship Id="rId5" Type="http://schemas.openxmlformats.org/officeDocument/2006/relationships/image" Target="../media/image117.jpeg"/><Relationship Id="rId4" Type="http://schemas.openxmlformats.org/officeDocument/2006/relationships/image" Target="../media/image116.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31.xml"/></Relationships>
</file>

<file path=ppt/slides/_rels/slide60.xml.rels><?xml version="1.0" encoding="UTF-8" standalone="yes"?>
<Relationships xmlns="http://schemas.openxmlformats.org/package/2006/relationships"><Relationship Id="rId8" Type="http://schemas.openxmlformats.org/officeDocument/2006/relationships/image" Target="../media/image124.png"/><Relationship Id="rId3" Type="http://schemas.openxmlformats.org/officeDocument/2006/relationships/image" Target="../media/image119.png"/><Relationship Id="rId7" Type="http://schemas.openxmlformats.org/officeDocument/2006/relationships/image" Target="../media/image123.png"/><Relationship Id="rId2" Type="http://schemas.openxmlformats.org/officeDocument/2006/relationships/notesSlide" Target="../notesSlides/notesSlide60.xml"/><Relationship Id="rId1" Type="http://schemas.openxmlformats.org/officeDocument/2006/relationships/slideLayout" Target="../slideLayouts/slideLayout97.xml"/><Relationship Id="rId6" Type="http://schemas.openxmlformats.org/officeDocument/2006/relationships/image" Target="../media/image122.png"/><Relationship Id="rId5" Type="http://schemas.openxmlformats.org/officeDocument/2006/relationships/image" Target="../media/image121.png"/><Relationship Id="rId4" Type="http://schemas.openxmlformats.org/officeDocument/2006/relationships/image" Target="../media/image120.pn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43.xml"/></Relationships>
</file>

<file path=ppt/slides/_rels/slide62.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62.xml"/><Relationship Id="rId1" Type="http://schemas.openxmlformats.org/officeDocument/2006/relationships/slideLayout" Target="../slideLayouts/slideLayout9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43.xml"/></Relationships>
</file>

<file path=ppt/slides/_rels/slide6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64.xml"/><Relationship Id="rId1" Type="http://schemas.openxmlformats.org/officeDocument/2006/relationships/slideLayout" Target="../slideLayouts/slideLayout97.xml"/><Relationship Id="rId4" Type="http://schemas.openxmlformats.org/officeDocument/2006/relationships/image" Target="../media/image67.png"/></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98.xml"/></Relationships>
</file>

<file path=ppt/slides/_rels/slide66.xml.rels><?xml version="1.0" encoding="UTF-8" standalone="yes"?>
<Relationships xmlns="http://schemas.openxmlformats.org/package/2006/relationships"><Relationship Id="rId3" Type="http://schemas.openxmlformats.org/officeDocument/2006/relationships/image" Target="../media/image126.png"/><Relationship Id="rId2" Type="http://schemas.microsoft.com/office/2018/10/relationships/comments" Target="../comments/modernComment_7FFE57F1_3F8097F1.xml"/><Relationship Id="rId1" Type="http://schemas.openxmlformats.org/officeDocument/2006/relationships/slideLayout" Target="../slideLayouts/slideLayout97.xml"/></Relationships>
</file>

<file path=ppt/slides/_rels/slide67.xml.rels><?xml version="1.0" encoding="UTF-8" standalone="yes"?>
<Relationships xmlns="http://schemas.openxmlformats.org/package/2006/relationships"><Relationship Id="rId3" Type="http://schemas.microsoft.com/office/2018/10/relationships/comments" Target="../comments/modernComment_7FFE57F2_3E8168E.xml"/><Relationship Id="rId2" Type="http://schemas.openxmlformats.org/officeDocument/2006/relationships/notesSlide" Target="../notesSlides/notesSlide66.xml"/><Relationship Id="rId1" Type="http://schemas.openxmlformats.org/officeDocument/2006/relationships/slideLayout" Target="../slideLayouts/slideLayout97.xml"/><Relationship Id="rId4" Type="http://schemas.openxmlformats.org/officeDocument/2006/relationships/image" Target="../media/image127.png"/></Relationships>
</file>

<file path=ppt/slides/_rels/slide68.xml.rels><?xml version="1.0" encoding="UTF-8" standalone="yes"?>
<Relationships xmlns="http://schemas.openxmlformats.org/package/2006/relationships"><Relationship Id="rId3" Type="http://schemas.microsoft.com/office/2018/10/relationships/comments" Target="../comments/modernComment_7FFE57F0_4D51267C.xml"/><Relationship Id="rId2" Type="http://schemas.openxmlformats.org/officeDocument/2006/relationships/notesSlide" Target="../notesSlides/notesSlide67.xml"/><Relationship Id="rId1" Type="http://schemas.openxmlformats.org/officeDocument/2006/relationships/slideLayout" Target="../slideLayouts/slideLayout97.xml"/><Relationship Id="rId4" Type="http://schemas.openxmlformats.org/officeDocument/2006/relationships/image" Target="../media/image128.png"/></Relationships>
</file>

<file path=ppt/slides/_rels/slide69.xml.rels><?xml version="1.0" encoding="UTF-8" standalone="yes"?>
<Relationships xmlns="http://schemas.openxmlformats.org/package/2006/relationships"><Relationship Id="rId3" Type="http://schemas.microsoft.com/office/2018/10/relationships/comments" Target="../comments/modernComment_7FFE5802_ED71C0AB.xml"/><Relationship Id="rId2" Type="http://schemas.openxmlformats.org/officeDocument/2006/relationships/notesSlide" Target="../notesSlides/notesSlide68.xml"/><Relationship Id="rId1" Type="http://schemas.openxmlformats.org/officeDocument/2006/relationships/slideLayout" Target="../slideLayouts/slideLayout97.xml"/><Relationship Id="rId4" Type="http://schemas.openxmlformats.org/officeDocument/2006/relationships/image" Target="../media/image129.png"/></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98.xml"/></Relationships>
</file>

<file path=ppt/slides/_rels/slide71.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70.xml"/><Relationship Id="rId1" Type="http://schemas.openxmlformats.org/officeDocument/2006/relationships/slideLayout" Target="../slideLayouts/slideLayout29.xml"/><Relationship Id="rId4" Type="http://schemas.openxmlformats.org/officeDocument/2006/relationships/image" Target="../media/image131.png"/></Relationships>
</file>

<file path=ppt/slides/_rels/slide72.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71.xml"/><Relationship Id="rId1" Type="http://schemas.openxmlformats.org/officeDocument/2006/relationships/slideLayout" Target="../slideLayouts/slideLayout97.xml"/><Relationship Id="rId4" Type="http://schemas.openxmlformats.org/officeDocument/2006/relationships/image" Target="../media/image133.png"/></Relationships>
</file>

<file path=ppt/slides/_rels/slide73.xml.rels><?xml version="1.0" encoding="UTF-8" standalone="yes"?>
<Relationships xmlns="http://schemas.openxmlformats.org/package/2006/relationships"><Relationship Id="rId3" Type="http://schemas.microsoft.com/office/2018/10/relationships/comments" Target="../comments/modernComment_7FFE57F6_61386A9C.xml"/><Relationship Id="rId2" Type="http://schemas.openxmlformats.org/officeDocument/2006/relationships/notesSlide" Target="../notesSlides/notesSlide72.xml"/><Relationship Id="rId1" Type="http://schemas.openxmlformats.org/officeDocument/2006/relationships/slideLayout" Target="../slideLayouts/slideLayout64.xml"/><Relationship Id="rId5" Type="http://schemas.openxmlformats.org/officeDocument/2006/relationships/image" Target="../media/image135.png"/><Relationship Id="rId4" Type="http://schemas.openxmlformats.org/officeDocument/2006/relationships/image" Target="../media/image134.jpeg"/></Relationships>
</file>

<file path=ppt/slides/_rels/slide74.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notesSlide" Target="../notesSlides/notesSlide73.xml"/><Relationship Id="rId1" Type="http://schemas.openxmlformats.org/officeDocument/2006/relationships/slideLayout" Target="../slideLayouts/slideLayout97.xml"/><Relationship Id="rId4" Type="http://schemas.openxmlformats.org/officeDocument/2006/relationships/image" Target="../media/image137.jpeg"/></Relationships>
</file>

<file path=ppt/slides/_rels/slide7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4.xml"/><Relationship Id="rId1" Type="http://schemas.openxmlformats.org/officeDocument/2006/relationships/slideLayout" Target="../slideLayouts/slideLayout97.xml"/><Relationship Id="rId5" Type="http://schemas.openxmlformats.org/officeDocument/2006/relationships/image" Target="../media/image138.jpeg"/><Relationship Id="rId4" Type="http://schemas.openxmlformats.org/officeDocument/2006/relationships/image" Target="../media/image32.png"/></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98.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97.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97.xml"/></Relationships>
</file>

<file path=ppt/slides/_rels/slide79.xml.rels><?xml version="1.0" encoding="UTF-8" standalone="yes"?>
<Relationships xmlns="http://schemas.openxmlformats.org/package/2006/relationships"><Relationship Id="rId8" Type="http://schemas.openxmlformats.org/officeDocument/2006/relationships/hyperlink" Target="https://support.bark.us/hc/en-us/articles/360049965292-Get-started-with-Bark" TargetMode="External"/><Relationship Id="rId3" Type="http://schemas.openxmlformats.org/officeDocument/2006/relationships/hyperlink" Target="https://allstateidentityprotection.zendesk.com/hc/en-us" TargetMode="External"/><Relationship Id="rId7" Type="http://schemas.openxmlformats.org/officeDocument/2006/relationships/hyperlink" Target="https://play.google.com/store/apps/details?id=com.allstateidentityprotection.app&amp;hl=en_US" TargetMode="External"/><Relationship Id="rId12" Type="http://schemas.openxmlformats.org/officeDocument/2006/relationships/image" Target="../media/image142.png"/><Relationship Id="rId2" Type="http://schemas.openxmlformats.org/officeDocument/2006/relationships/notesSlide" Target="../notesSlides/notesSlide78.xml"/><Relationship Id="rId1" Type="http://schemas.openxmlformats.org/officeDocument/2006/relationships/slideLayout" Target="../slideLayouts/slideLayout97.xml"/><Relationship Id="rId6" Type="http://schemas.openxmlformats.org/officeDocument/2006/relationships/hyperlink" Target="https://apps.apple.com/us/app/allstate-identity-protection/id1253163871" TargetMode="External"/><Relationship Id="rId11" Type="http://schemas.openxmlformats.org/officeDocument/2006/relationships/image" Target="../media/image141.png"/><Relationship Id="rId5" Type="http://schemas.openxmlformats.org/officeDocument/2006/relationships/hyperlink" Target="https://www.allstateidentityprotection.com/personal" TargetMode="External"/><Relationship Id="rId10" Type="http://schemas.openxmlformats.org/officeDocument/2006/relationships/image" Target="../media/image140.png"/><Relationship Id="rId4" Type="http://schemas.openxmlformats.org/officeDocument/2006/relationships/hyperlink" Target="https://app.allstateidentityprotection.com/signin/login" TargetMode="External"/><Relationship Id="rId9" Type="http://schemas.openxmlformats.org/officeDocument/2006/relationships/image" Target="../media/image139.png"/></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ject 28">
            <a:extLst>
              <a:ext uri="{FF2B5EF4-FFF2-40B4-BE49-F238E27FC236}">
                <a16:creationId xmlns:a16="http://schemas.microsoft.com/office/drawing/2014/main" id="{6B6442F1-EA93-89D3-4414-DC287DE202E3}"/>
              </a:ext>
            </a:extLst>
          </p:cNvPr>
          <p:cNvSpPr txBox="1">
            <a:spLocks/>
          </p:cNvSpPr>
          <p:nvPr/>
        </p:nvSpPr>
        <p:spPr>
          <a:xfrm>
            <a:off x="645455" y="629651"/>
            <a:ext cx="4827497" cy="2589812"/>
          </a:xfrm>
          <a:prstGeom prst="rect">
            <a:avLst/>
          </a:prstGeom>
        </p:spPr>
        <p:txBody>
          <a:bodyPr vert="horz" wrap="square" lIns="0" tIns="95885" rIns="0" bIns="0" rtlCol="0" anchor="t">
            <a:spAutoFit/>
          </a:bodyPr>
          <a:lstStyle>
            <a:lvl1pPr algn="l" defTabSz="914400" rtl="0" eaLnBrk="1" latinLnBrk="0" hangingPunct="1">
              <a:lnSpc>
                <a:spcPct val="90000"/>
              </a:lnSpc>
              <a:spcBef>
                <a:spcPct val="0"/>
              </a:spcBef>
              <a:buNone/>
              <a:defRPr sz="3600" b="1" kern="1200">
                <a:solidFill>
                  <a:schemeClr val="accent1"/>
                </a:solidFill>
                <a:latin typeface="Arial" panose="020B0604020202020204" pitchFamily="34" charset="0"/>
                <a:ea typeface="+mj-ea"/>
                <a:cs typeface="Arial" panose="020B0604020202020204" pitchFamily="34" charset="0"/>
              </a:defRPr>
            </a:lvl1pPr>
          </a:lstStyle>
          <a:p>
            <a:pPr marL="12700" marR="5080"/>
            <a:r>
              <a:rPr lang="en-US" sz="6000" b="0">
                <a:solidFill>
                  <a:schemeClr val="bg1"/>
                </a:solidFill>
              </a:rPr>
              <a:t>it’s your digital identity. </a:t>
            </a:r>
            <a:r>
              <a:rPr lang="en-US" sz="6000" b="0">
                <a:solidFill>
                  <a:schemeClr val="accent4"/>
                </a:solidFill>
              </a:rPr>
              <a:t>own it.</a:t>
            </a:r>
          </a:p>
        </p:txBody>
      </p:sp>
      <p:pic>
        <p:nvPicPr>
          <p:cNvPr id="12" name="Picture 11">
            <a:extLst>
              <a:ext uri="{FF2B5EF4-FFF2-40B4-BE49-F238E27FC236}">
                <a16:creationId xmlns:a16="http://schemas.microsoft.com/office/drawing/2014/main" id="{83F4CC7F-86C4-5DAB-FFD8-358D54975E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456" y="4936293"/>
            <a:ext cx="2146841" cy="601860"/>
          </a:xfrm>
          <a:prstGeom prst="rect">
            <a:avLst/>
          </a:prstGeom>
        </p:spPr>
      </p:pic>
      <p:sp>
        <p:nvSpPr>
          <p:cNvPr id="15" name="Rectangle 14">
            <a:extLst>
              <a:ext uri="{FF2B5EF4-FFF2-40B4-BE49-F238E27FC236}">
                <a16:creationId xmlns:a16="http://schemas.microsoft.com/office/drawing/2014/main" id="{624A44E7-C8A8-3AB5-6564-F986C5FCDFD4}"/>
              </a:ext>
            </a:extLst>
          </p:cNvPr>
          <p:cNvSpPr/>
          <p:nvPr/>
        </p:nvSpPr>
        <p:spPr>
          <a:xfrm>
            <a:off x="0" y="6172200"/>
            <a:ext cx="12192000" cy="685800"/>
          </a:xfrm>
          <a:prstGeom prst="rect">
            <a:avLst/>
          </a:prstGeom>
          <a:solidFill>
            <a:srgbClr val="0033A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ECDC7E4F-75F6-0437-DF9F-4A61084F2526}"/>
              </a:ext>
            </a:extLst>
          </p:cNvPr>
          <p:cNvPicPr>
            <a:picLocks noChangeAspect="1"/>
          </p:cNvPicPr>
          <p:nvPr/>
        </p:nvPicPr>
        <p:blipFill>
          <a:blip r:embed="rId4">
            <a:extLst>
              <a:ext uri="{28A0092B-C50C-407E-A947-70E740481C1C}">
                <a14:useLocalDpi xmlns:a14="http://schemas.microsoft.com/office/drawing/2010/main" val="0"/>
              </a:ext>
            </a:extLst>
          </a:blip>
          <a:srcRect l="42170" t="58873" b="33854"/>
          <a:stretch>
            <a:fillRect/>
          </a:stretch>
        </p:blipFill>
        <p:spPr>
          <a:xfrm>
            <a:off x="0" y="6169376"/>
            <a:ext cx="7088645" cy="688624"/>
          </a:xfrm>
          <a:prstGeom prst="rect">
            <a:avLst/>
          </a:prstGeom>
        </p:spPr>
      </p:pic>
      <p:pic>
        <p:nvPicPr>
          <p:cNvPr id="18" name="Picture 17">
            <a:extLst>
              <a:ext uri="{FF2B5EF4-FFF2-40B4-BE49-F238E27FC236}">
                <a16:creationId xmlns:a16="http://schemas.microsoft.com/office/drawing/2014/main" id="{C0C7ED86-7CFB-9648-35F7-2BB179A7C714}"/>
              </a:ext>
            </a:extLst>
          </p:cNvPr>
          <p:cNvPicPr>
            <a:picLocks noChangeAspect="1"/>
          </p:cNvPicPr>
          <p:nvPr/>
        </p:nvPicPr>
        <p:blipFill>
          <a:blip r:embed="rId5"/>
          <a:srcRect l="10017" t="1" r="24092" b="1"/>
          <a:stretch>
            <a:fillRect/>
          </a:stretch>
        </p:blipFill>
        <p:spPr>
          <a:xfrm flipH="1">
            <a:off x="6096000" y="0"/>
            <a:ext cx="6096000" cy="6169376"/>
          </a:xfrm>
          <a:prstGeom prst="rect">
            <a:avLst/>
          </a:prstGeom>
        </p:spPr>
      </p:pic>
      <p:sp>
        <p:nvSpPr>
          <p:cNvPr id="19" name="object 28">
            <a:extLst>
              <a:ext uri="{FF2B5EF4-FFF2-40B4-BE49-F238E27FC236}">
                <a16:creationId xmlns:a16="http://schemas.microsoft.com/office/drawing/2014/main" id="{4204AC41-09BC-DA6A-5BD5-3970114FC79B}"/>
              </a:ext>
            </a:extLst>
          </p:cNvPr>
          <p:cNvSpPr txBox="1">
            <a:spLocks/>
          </p:cNvSpPr>
          <p:nvPr/>
        </p:nvSpPr>
        <p:spPr>
          <a:xfrm>
            <a:off x="645456" y="3305652"/>
            <a:ext cx="4849909" cy="712375"/>
          </a:xfrm>
          <a:prstGeom prst="rect">
            <a:avLst/>
          </a:prstGeom>
        </p:spPr>
        <p:txBody>
          <a:bodyPr vert="horz" wrap="square" lIns="0" tIns="95885" rIns="0" bIns="0" rtlCol="0" anchor="t">
            <a:spAutoFit/>
          </a:bodyPr>
          <a:lstStyle>
            <a:lvl1pPr algn="l" defTabSz="914400" rtl="0" eaLnBrk="1" latinLnBrk="0" hangingPunct="1">
              <a:lnSpc>
                <a:spcPct val="90000"/>
              </a:lnSpc>
              <a:spcBef>
                <a:spcPct val="0"/>
              </a:spcBef>
              <a:buNone/>
              <a:defRPr sz="3600" b="1" kern="1200">
                <a:solidFill>
                  <a:schemeClr val="accent1"/>
                </a:solidFill>
                <a:latin typeface="Arial" panose="020B0604020202020204" pitchFamily="34" charset="0"/>
                <a:ea typeface="+mj-ea"/>
                <a:cs typeface="Arial" panose="020B0604020202020204" pitchFamily="34" charset="0"/>
              </a:defRPr>
            </a:lvl1pPr>
          </a:lstStyle>
          <a:p>
            <a:pPr marL="12700" marR="5080">
              <a:lnSpc>
                <a:spcPct val="100000"/>
              </a:lnSpc>
            </a:pPr>
            <a:r>
              <a:rPr lang="en-US" sz="2000" b="0" dirty="0">
                <a:solidFill>
                  <a:schemeClr val="bg1"/>
                </a:solidFill>
                <a:latin typeface="Arial"/>
                <a:cs typeface="Arial"/>
              </a:rPr>
              <a:t>Allstate Identity Protection </a:t>
            </a:r>
            <a:r>
              <a:rPr lang="en-US" sz="2000" b="0" dirty="0" err="1">
                <a:solidFill>
                  <a:schemeClr val="bg1"/>
                </a:solidFill>
                <a:latin typeface="Arial"/>
                <a:cs typeface="Arial"/>
              </a:rPr>
              <a:t>Pro+Cyber</a:t>
            </a:r>
            <a:r>
              <a:rPr lang="en-US" sz="2000" b="0" dirty="0">
                <a:solidFill>
                  <a:schemeClr val="bg1"/>
                </a:solidFill>
                <a:latin typeface="Arial"/>
                <a:cs typeface="Arial"/>
              </a:rPr>
              <a:t> </a:t>
            </a:r>
            <a:endParaRPr lang="en-US" dirty="0">
              <a:solidFill>
                <a:schemeClr val="bg1"/>
              </a:solidFill>
            </a:endParaRPr>
          </a:p>
          <a:p>
            <a:pPr marL="12700" marR="5080">
              <a:lnSpc>
                <a:spcPct val="100000"/>
              </a:lnSpc>
            </a:pPr>
            <a:r>
              <a:rPr lang="en-US" sz="2000" b="0">
                <a:solidFill>
                  <a:schemeClr val="bg1"/>
                </a:solidFill>
                <a:latin typeface="Arial"/>
                <a:cs typeface="Arial"/>
              </a:rPr>
              <a:t>overview and walkthrough</a:t>
            </a:r>
            <a:endParaRPr lang="en-US">
              <a:solidFill>
                <a:schemeClr val="bg1"/>
              </a:solidFill>
            </a:endParaRPr>
          </a:p>
        </p:txBody>
      </p:sp>
    </p:spTree>
    <p:extLst>
      <p:ext uri="{BB962C8B-B14F-4D97-AF65-F5344CB8AC3E}">
        <p14:creationId xmlns:p14="http://schemas.microsoft.com/office/powerpoint/2010/main" val="34755507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8563E2-7C09-E2EB-EF6D-02046F52B45C}"/>
              </a:ext>
            </a:extLst>
          </p:cNvPr>
          <p:cNvSpPr txBox="1"/>
          <p:nvPr/>
        </p:nvSpPr>
        <p:spPr>
          <a:xfrm>
            <a:off x="534843" y="690120"/>
            <a:ext cx="5796946" cy="757130"/>
          </a:xfrm>
          <a:prstGeom prst="rect">
            <a:avLst/>
          </a:prstGeom>
          <a:noFill/>
        </p:spPr>
        <p:txBody>
          <a:bodyPr wrap="square">
            <a:spAutoFit/>
          </a:bodyPr>
          <a:lstStyle/>
          <a:p>
            <a:pPr>
              <a:lnSpc>
                <a:spcPct val="90000"/>
              </a:lnSpc>
            </a:pPr>
            <a:r>
              <a:rPr lang="en-US" sz="4800" b="0">
                <a:solidFill>
                  <a:schemeClr val="bg1"/>
                </a:solidFill>
                <a:latin typeface="Arial" panose="020B0604020202020204" pitchFamily="34" charset="0"/>
                <a:cs typeface="Arial" panose="020B0604020202020204" pitchFamily="34" charset="0"/>
              </a:rPr>
              <a:t>on the agenda</a:t>
            </a:r>
            <a:endParaRPr lang="en-US" sz="4800">
              <a:solidFill>
                <a:schemeClr val="bg1"/>
              </a:solidFill>
              <a:latin typeface="Arial" panose="020B0604020202020204" pitchFamily="34" charset="0"/>
              <a:cs typeface="Arial" panose="020B0604020202020204" pitchFamily="34" charset="0"/>
            </a:endParaRPr>
          </a:p>
        </p:txBody>
      </p:sp>
      <p:sp>
        <p:nvSpPr>
          <p:cNvPr id="6" name="Oval 5">
            <a:extLst>
              <a:ext uri="{FF2B5EF4-FFF2-40B4-BE49-F238E27FC236}">
                <a16:creationId xmlns:a16="http://schemas.microsoft.com/office/drawing/2014/main" id="{1F30DE2C-E479-323A-226D-320D425F9CE5}"/>
              </a:ext>
            </a:extLst>
          </p:cNvPr>
          <p:cNvSpPr/>
          <p:nvPr/>
        </p:nvSpPr>
        <p:spPr>
          <a:xfrm>
            <a:off x="638361" y="1959575"/>
            <a:ext cx="189781" cy="189781"/>
          </a:xfrm>
          <a:prstGeom prst="ellipse">
            <a:avLst/>
          </a:prstGeom>
          <a:solidFill>
            <a:srgbClr val="00C39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8B705E4B-2932-4501-068B-2153D43F92EA}"/>
              </a:ext>
            </a:extLst>
          </p:cNvPr>
          <p:cNvSpPr/>
          <p:nvPr/>
        </p:nvSpPr>
        <p:spPr>
          <a:xfrm>
            <a:off x="638361" y="2715045"/>
            <a:ext cx="189781" cy="189781"/>
          </a:xfrm>
          <a:prstGeom prst="ellipse">
            <a:avLst/>
          </a:prstGeom>
          <a:solidFill>
            <a:srgbClr val="00C39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A86B4371-E082-086D-66C6-CD177675177F}"/>
              </a:ext>
            </a:extLst>
          </p:cNvPr>
          <p:cNvSpPr/>
          <p:nvPr/>
        </p:nvSpPr>
        <p:spPr>
          <a:xfrm>
            <a:off x="638361" y="3470515"/>
            <a:ext cx="189781" cy="189781"/>
          </a:xfrm>
          <a:prstGeom prst="ellipse">
            <a:avLst/>
          </a:prstGeom>
          <a:solidFill>
            <a:srgbClr val="00C39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7FBC68CC-DC63-45CF-3353-1FA152EED3DF}"/>
              </a:ext>
            </a:extLst>
          </p:cNvPr>
          <p:cNvSpPr/>
          <p:nvPr/>
        </p:nvSpPr>
        <p:spPr>
          <a:xfrm>
            <a:off x="638361" y="4225985"/>
            <a:ext cx="189781" cy="189781"/>
          </a:xfrm>
          <a:prstGeom prst="ellipse">
            <a:avLst/>
          </a:prstGeom>
          <a:solidFill>
            <a:srgbClr val="00C39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4E780434-0FA9-605E-C3EE-0BC95249E840}"/>
              </a:ext>
            </a:extLst>
          </p:cNvPr>
          <p:cNvCxnSpPr>
            <a:cxnSpLocks/>
            <a:stCxn id="6" idx="4"/>
            <a:endCxn id="15" idx="0"/>
          </p:cNvCxnSpPr>
          <p:nvPr/>
        </p:nvCxnSpPr>
        <p:spPr>
          <a:xfrm>
            <a:off x="733252" y="2149356"/>
            <a:ext cx="0" cy="2870200"/>
          </a:xfrm>
          <a:prstGeom prst="line">
            <a:avLst/>
          </a:prstGeom>
          <a:ln w="12700">
            <a:solidFill>
              <a:srgbClr val="00C39C"/>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95C4F004-024C-3DF5-6592-D4A416E8373D}"/>
              </a:ext>
            </a:extLst>
          </p:cNvPr>
          <p:cNvSpPr txBox="1"/>
          <p:nvPr/>
        </p:nvSpPr>
        <p:spPr>
          <a:xfrm>
            <a:off x="1063297" y="1526235"/>
            <a:ext cx="6053958" cy="3805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250000"/>
              </a:lnSpc>
            </a:pPr>
            <a:r>
              <a:rPr lang="en-US" sz="2000">
                <a:solidFill>
                  <a:schemeClr val="bg1"/>
                </a:solidFill>
                <a:latin typeface="Arial" panose="020B0604020202020204" pitchFamily="34" charset="0"/>
                <a:cs typeface="Arial" panose="020B0604020202020204" pitchFamily="34" charset="0"/>
              </a:rPr>
              <a:t>The identity theft landscape</a:t>
            </a:r>
          </a:p>
          <a:p>
            <a:pPr>
              <a:lnSpc>
                <a:spcPct val="250000"/>
              </a:lnSpc>
            </a:pPr>
            <a:r>
              <a:rPr lang="en-US" sz="2000">
                <a:solidFill>
                  <a:schemeClr val="bg1"/>
                </a:solidFill>
                <a:latin typeface="Arial" panose="020B0604020202020204" pitchFamily="34" charset="0"/>
                <a:cs typeface="Arial" panose="020B0604020202020204" pitchFamily="34" charset="0"/>
              </a:rPr>
              <a:t>About Allstate Identity Protection</a:t>
            </a:r>
          </a:p>
          <a:p>
            <a:pPr>
              <a:lnSpc>
                <a:spcPct val="250000"/>
              </a:lnSpc>
            </a:pPr>
            <a:r>
              <a:rPr lang="en-US" sz="2000">
                <a:solidFill>
                  <a:schemeClr val="bg1"/>
                </a:solidFill>
                <a:latin typeface="Arial" panose="020B0604020202020204" pitchFamily="34" charset="0"/>
                <a:cs typeface="Arial" panose="020B0604020202020204" pitchFamily="34" charset="0"/>
              </a:rPr>
              <a:t>Pro+ Cyber plan features</a:t>
            </a:r>
          </a:p>
          <a:p>
            <a:pPr>
              <a:lnSpc>
                <a:spcPct val="250000"/>
              </a:lnSpc>
            </a:pPr>
            <a:r>
              <a:rPr lang="en-US" sz="2000">
                <a:solidFill>
                  <a:schemeClr val="bg1"/>
                </a:solidFill>
                <a:latin typeface="Arial" panose="020B0604020202020204" pitchFamily="34" charset="0"/>
                <a:cs typeface="Arial" panose="020B0604020202020204" pitchFamily="34" charset="0"/>
              </a:rPr>
              <a:t>Portal walkthrough</a:t>
            </a:r>
          </a:p>
          <a:p>
            <a:pPr>
              <a:lnSpc>
                <a:spcPct val="250000"/>
              </a:lnSpc>
            </a:pPr>
            <a:r>
              <a:rPr lang="en-US" sz="2000">
                <a:solidFill>
                  <a:schemeClr val="bg1"/>
                </a:solidFill>
                <a:latin typeface="Arial" panose="020B0604020202020204" pitchFamily="34" charset="0"/>
                <a:cs typeface="Arial" panose="020B0604020202020204" pitchFamily="34" charset="0"/>
              </a:rPr>
              <a:t>Additional resources</a:t>
            </a:r>
          </a:p>
        </p:txBody>
      </p:sp>
      <p:sp>
        <p:nvSpPr>
          <p:cNvPr id="15" name="Oval 14">
            <a:extLst>
              <a:ext uri="{FF2B5EF4-FFF2-40B4-BE49-F238E27FC236}">
                <a16:creationId xmlns:a16="http://schemas.microsoft.com/office/drawing/2014/main" id="{1E1D199F-BCB1-17A9-2756-5BA6EC1F22D2}"/>
              </a:ext>
            </a:extLst>
          </p:cNvPr>
          <p:cNvSpPr/>
          <p:nvPr/>
        </p:nvSpPr>
        <p:spPr>
          <a:xfrm>
            <a:off x="638361" y="5019556"/>
            <a:ext cx="189781" cy="189781"/>
          </a:xfrm>
          <a:prstGeom prst="ellipse">
            <a:avLst/>
          </a:prstGeom>
          <a:solidFill>
            <a:srgbClr val="00C39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658465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F48C0-3DA9-B9BD-57A3-0668F51D213C}"/>
            </a:ext>
          </a:extLst>
        </p:cNvPr>
        <p:cNvGrpSpPr/>
        <p:nvPr/>
      </p:nvGrpSpPr>
      <p:grpSpPr>
        <a:xfrm>
          <a:off x="0" y="0"/>
          <a:ext cx="0" cy="0"/>
          <a:chOff x="0" y="0"/>
          <a:chExt cx="0" cy="0"/>
        </a:xfrm>
      </p:grpSpPr>
      <p:sp>
        <p:nvSpPr>
          <p:cNvPr id="2" name="Title 7">
            <a:extLst>
              <a:ext uri="{FF2B5EF4-FFF2-40B4-BE49-F238E27FC236}">
                <a16:creationId xmlns:a16="http://schemas.microsoft.com/office/drawing/2014/main" id="{8EC74314-C6BF-B7CA-CD40-16D2E0561791}"/>
              </a:ext>
            </a:extLst>
          </p:cNvPr>
          <p:cNvSpPr txBox="1">
            <a:spLocks/>
          </p:cNvSpPr>
          <p:nvPr/>
        </p:nvSpPr>
        <p:spPr>
          <a:xfrm>
            <a:off x="522519" y="2274838"/>
            <a:ext cx="9925846" cy="2308324"/>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a:defRPr/>
            </a:pPr>
            <a:r>
              <a:rPr lang="en-US" sz="8000">
                <a:solidFill>
                  <a:schemeClr val="bg1"/>
                </a:solidFill>
                <a:latin typeface="Arial"/>
                <a:cs typeface="Arial"/>
              </a:rPr>
              <a:t>a closer look at identity theft</a:t>
            </a:r>
            <a:endParaRPr lang="en-US" sz="8000">
              <a:solidFill>
                <a:schemeClr val="bg1"/>
              </a:solidFill>
            </a:endParaRPr>
          </a:p>
        </p:txBody>
      </p:sp>
    </p:spTree>
    <p:extLst>
      <p:ext uri="{BB962C8B-B14F-4D97-AF65-F5344CB8AC3E}">
        <p14:creationId xmlns:p14="http://schemas.microsoft.com/office/powerpoint/2010/main" val="15556947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37E289-1BC4-B0C3-0FC2-F32E50D2358A}"/>
              </a:ext>
            </a:extLst>
          </p:cNvPr>
          <p:cNvSpPr txBox="1"/>
          <p:nvPr/>
        </p:nvSpPr>
        <p:spPr>
          <a:xfrm>
            <a:off x="8714685" y="2396790"/>
            <a:ext cx="2354758"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chemeClr val="accent4"/>
                </a:solidFill>
                <a:latin typeface="Arial" panose="020B0604020202020204" pitchFamily="34" charset="0"/>
                <a:ea typeface="Calibri"/>
                <a:cs typeface="Arial" panose="020B0604020202020204" pitchFamily="34" charset="0"/>
              </a:rPr>
              <a:t>694,000</a:t>
            </a:r>
          </a:p>
          <a:p>
            <a:r>
              <a:rPr lang="en-US" sz="1600">
                <a:solidFill>
                  <a:schemeClr val="bg1"/>
                </a:solidFill>
                <a:latin typeface="Arial" panose="020B0604020202020204" pitchFamily="34" charset="0"/>
                <a:ea typeface="Calibri"/>
                <a:cs typeface="Arial" panose="020B0604020202020204" pitchFamily="34" charset="0"/>
              </a:rPr>
              <a:t>Instagram Reels shared </a:t>
            </a:r>
            <a:endParaRPr lang="en-US" sz="1600">
              <a:solidFill>
                <a:schemeClr val="bg1"/>
              </a:solidFill>
              <a:latin typeface="Arial" panose="020B0604020202020204" pitchFamily="34" charset="0"/>
              <a:cs typeface="Arial" panose="020B0604020202020204" pitchFamily="34" charset="0"/>
            </a:endParaRPr>
          </a:p>
          <a:p>
            <a:endParaRPr lang="en-US" sz="1600">
              <a:solidFill>
                <a:schemeClr val="bg1"/>
              </a:solidFill>
              <a:latin typeface="Arial" panose="020B0604020202020204" pitchFamily="34" charset="0"/>
              <a:ea typeface="Calibri" panose="020F0502020204030204"/>
              <a:cs typeface="Arial" panose="020B0604020202020204" pitchFamily="34" charset="0"/>
            </a:endParaRPr>
          </a:p>
          <a:p>
            <a:endParaRPr lang="en-US" sz="1600">
              <a:solidFill>
                <a:schemeClr val="bg1"/>
              </a:solidFill>
              <a:latin typeface="Arial" panose="020B0604020202020204" pitchFamily="34" charset="0"/>
              <a:ea typeface="Calibri" panose="020F0502020204030204"/>
              <a:cs typeface="Arial" panose="020B0604020202020204" pitchFamily="34" charset="0"/>
            </a:endParaRPr>
          </a:p>
          <a:p>
            <a:r>
              <a:rPr lang="en-US" sz="3200">
                <a:solidFill>
                  <a:schemeClr val="accent4"/>
                </a:solidFill>
                <a:latin typeface="Arial" panose="020B0604020202020204" pitchFamily="34" charset="0"/>
                <a:ea typeface="Calibri" panose="020F0502020204030204"/>
                <a:cs typeface="Arial" panose="020B0604020202020204" pitchFamily="34" charset="0"/>
              </a:rPr>
              <a:t>$455,000 </a:t>
            </a:r>
          </a:p>
          <a:p>
            <a:r>
              <a:rPr lang="en-US" sz="1600">
                <a:solidFill>
                  <a:schemeClr val="bg1"/>
                </a:solidFill>
                <a:latin typeface="Arial" panose="020B0604020202020204" pitchFamily="34" charset="0"/>
                <a:ea typeface="Calibri" panose="020F0502020204030204"/>
                <a:cs typeface="Arial" panose="020B0604020202020204" pitchFamily="34" charset="0"/>
              </a:rPr>
              <a:t>spent on Amazon  </a:t>
            </a:r>
          </a:p>
        </p:txBody>
      </p:sp>
      <p:sp>
        <p:nvSpPr>
          <p:cNvPr id="8" name="TextBox 7">
            <a:extLst>
              <a:ext uri="{FF2B5EF4-FFF2-40B4-BE49-F238E27FC236}">
                <a16:creationId xmlns:a16="http://schemas.microsoft.com/office/drawing/2014/main" id="{6DAA98E7-A915-DA58-DCAA-E5D6EB9D038A}"/>
              </a:ext>
            </a:extLst>
          </p:cNvPr>
          <p:cNvSpPr txBox="1"/>
          <p:nvPr/>
        </p:nvSpPr>
        <p:spPr>
          <a:xfrm>
            <a:off x="1095898" y="2396790"/>
            <a:ext cx="3211659"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chemeClr val="accent4"/>
                </a:solidFill>
                <a:latin typeface="Arial" panose="020B0604020202020204" pitchFamily="34" charset="0"/>
                <a:ea typeface="+mj-ea"/>
                <a:cs typeface="Arial" panose="020B0604020202020204" pitchFamily="34" charset="0"/>
              </a:rPr>
              <a:t>251 million​</a:t>
            </a:r>
            <a:endParaRPr lang="en-US" sz="3200">
              <a:solidFill>
                <a:schemeClr val="accent4"/>
              </a:solidFill>
              <a:latin typeface="Arial" panose="020B0604020202020204" pitchFamily="34" charset="0"/>
              <a:ea typeface="Calibri" panose="020F0502020204030204"/>
              <a:cs typeface="Arial" panose="020B0604020202020204" pitchFamily="34" charset="0"/>
            </a:endParaRPr>
          </a:p>
          <a:p>
            <a:r>
              <a:rPr lang="en-US" sz="1600">
                <a:solidFill>
                  <a:schemeClr val="bg1"/>
                </a:solidFill>
                <a:latin typeface="Arial" panose="020B0604020202020204" pitchFamily="34" charset="0"/>
                <a:ea typeface="+mj-ea"/>
                <a:cs typeface="Arial" panose="020B0604020202020204" pitchFamily="34" charset="0"/>
              </a:rPr>
              <a:t>emails sent</a:t>
            </a:r>
          </a:p>
          <a:p>
            <a:endParaRPr lang="en-US" sz="1600">
              <a:solidFill>
                <a:schemeClr val="bg1"/>
              </a:solidFill>
              <a:latin typeface="Arial" panose="020B0604020202020204" pitchFamily="34" charset="0"/>
              <a:ea typeface="+mj-ea"/>
              <a:cs typeface="Arial" panose="020B0604020202020204" pitchFamily="34" charset="0"/>
            </a:endParaRPr>
          </a:p>
          <a:p>
            <a:endParaRPr lang="en-US" sz="1600">
              <a:solidFill>
                <a:schemeClr val="bg1"/>
              </a:solidFill>
              <a:latin typeface="Arial" panose="020B0604020202020204" pitchFamily="34" charset="0"/>
              <a:ea typeface="+mj-ea"/>
              <a:cs typeface="Arial" panose="020B0604020202020204" pitchFamily="34" charset="0"/>
            </a:endParaRPr>
          </a:p>
          <a:p>
            <a:r>
              <a:rPr lang="en-US" sz="3200">
                <a:solidFill>
                  <a:schemeClr val="accent4"/>
                </a:solidFill>
                <a:latin typeface="Arial" panose="020B0604020202020204" pitchFamily="34" charset="0"/>
                <a:ea typeface="+mj-ea"/>
                <a:cs typeface="Arial" panose="020B0604020202020204" pitchFamily="34" charset="0"/>
              </a:rPr>
              <a:t>41.6 million ​</a:t>
            </a:r>
          </a:p>
          <a:p>
            <a:r>
              <a:rPr lang="en-US" sz="1600">
                <a:solidFill>
                  <a:schemeClr val="bg1"/>
                </a:solidFill>
                <a:latin typeface="Arial" panose="020B0604020202020204" pitchFamily="34" charset="0"/>
                <a:ea typeface="+mj-ea"/>
                <a:cs typeface="Arial" panose="020B0604020202020204" pitchFamily="34" charset="0"/>
              </a:rPr>
              <a:t>WhatsApp messages sent​</a:t>
            </a:r>
          </a:p>
          <a:p>
            <a:endParaRPr lang="en-US" sz="1600">
              <a:solidFill>
                <a:schemeClr val="bg1"/>
              </a:solidFill>
              <a:latin typeface="Arial" panose="020B0604020202020204" pitchFamily="34" charset="0"/>
              <a:ea typeface="+mj-ea"/>
              <a:cs typeface="Arial" panose="020B0604020202020204" pitchFamily="34" charset="0"/>
            </a:endParaRPr>
          </a:p>
          <a:p>
            <a:endParaRPr lang="en-US" sz="1600">
              <a:solidFill>
                <a:schemeClr val="bg1"/>
              </a:solidFill>
              <a:latin typeface="Arial" panose="020B0604020202020204" pitchFamily="34" charset="0"/>
              <a:ea typeface="+mj-ea"/>
              <a:cs typeface="Arial" panose="020B0604020202020204" pitchFamily="34" charset="0"/>
            </a:endParaRPr>
          </a:p>
          <a:p>
            <a:r>
              <a:rPr lang="en-US" sz="3200">
                <a:solidFill>
                  <a:schemeClr val="accent4"/>
                </a:solidFill>
                <a:latin typeface="Arial" panose="020B0604020202020204" pitchFamily="34" charset="0"/>
                <a:ea typeface="+mj-ea"/>
                <a:cs typeface="Arial" panose="020B0604020202020204" pitchFamily="34" charset="0"/>
              </a:rPr>
              <a:t>18 million</a:t>
            </a:r>
          </a:p>
          <a:p>
            <a:r>
              <a:rPr lang="en-US" sz="1600">
                <a:solidFill>
                  <a:schemeClr val="bg1"/>
                </a:solidFill>
                <a:latin typeface="Arial" panose="020B0604020202020204" pitchFamily="34" charset="0"/>
                <a:ea typeface="+mj-ea"/>
                <a:cs typeface="Arial" panose="020B0604020202020204" pitchFamily="34" charset="0"/>
              </a:rPr>
              <a:t>text messages sent​</a:t>
            </a:r>
          </a:p>
        </p:txBody>
      </p:sp>
      <p:sp>
        <p:nvSpPr>
          <p:cNvPr id="6" name="Title 4">
            <a:extLst>
              <a:ext uri="{FF2B5EF4-FFF2-40B4-BE49-F238E27FC236}">
                <a16:creationId xmlns:a16="http://schemas.microsoft.com/office/drawing/2014/main" id="{8FFF7C4B-685D-749F-19A9-D22E9A17754E}"/>
              </a:ext>
            </a:extLst>
          </p:cNvPr>
          <p:cNvSpPr txBox="1">
            <a:spLocks/>
          </p:cNvSpPr>
          <p:nvPr/>
        </p:nvSpPr>
        <p:spPr>
          <a:xfrm>
            <a:off x="534842" y="593315"/>
            <a:ext cx="10423670" cy="1311460"/>
          </a:xfrm>
          <a:prstGeom prst="rect">
            <a:avLst/>
          </a:prstGeom>
        </p:spPr>
        <p:txBody>
          <a:bodyPr vert="horz" wrap="square" lIns="91440" tIns="45720" rIns="91440" bIns="45720" rtlCol="0" anchor="ctr">
            <a:noAutofit/>
          </a:bodyPr>
          <a:lstStyle>
            <a:lvl1pPr algn="l" defTabSz="914400" rtl="0" eaLnBrk="1" latinLnBrk="0" hangingPunct="1">
              <a:lnSpc>
                <a:spcPct val="90000"/>
              </a:lnSpc>
              <a:spcBef>
                <a:spcPct val="0"/>
              </a:spcBef>
              <a:buNone/>
              <a:defRPr sz="4800" b="1" kern="1200">
                <a:solidFill>
                  <a:schemeClr val="tx1"/>
                </a:solidFill>
                <a:latin typeface="Arial" panose="020B0604020202020204" pitchFamily="34" charset="0"/>
                <a:ea typeface="+mj-ea"/>
                <a:cs typeface="Arial" panose="020B0604020202020204" pitchFamily="34" charset="0"/>
              </a:defRPr>
            </a:lvl1pPr>
          </a:lstStyle>
          <a:p>
            <a:r>
              <a:rPr lang="en-US" b="0">
                <a:solidFill>
                  <a:schemeClr val="bg1"/>
                </a:solidFill>
                <a:latin typeface="Arial"/>
                <a:cs typeface="Arial"/>
              </a:rPr>
              <a:t>every 60 seconds, </a:t>
            </a:r>
          </a:p>
          <a:p>
            <a:r>
              <a:rPr lang="en-US" b="0">
                <a:solidFill>
                  <a:schemeClr val="bg1"/>
                </a:solidFill>
                <a:latin typeface="Arial"/>
                <a:cs typeface="Arial"/>
              </a:rPr>
              <a:t>we give away pieces of our data...</a:t>
            </a:r>
            <a:endParaRPr lang="en-US" sz="6600">
              <a:solidFill>
                <a:schemeClr val="bg1"/>
              </a:solidFill>
            </a:endParaRPr>
          </a:p>
        </p:txBody>
      </p:sp>
      <p:pic>
        <p:nvPicPr>
          <p:cNvPr id="9" name="Picture 8" descr="A green letter g on a black background&#10;&#10;AI-generated content may be incorrect.">
            <a:extLst>
              <a:ext uri="{FF2B5EF4-FFF2-40B4-BE49-F238E27FC236}">
                <a16:creationId xmlns:a16="http://schemas.microsoft.com/office/drawing/2014/main" id="{2E9B73E6-ABBE-70E6-A9FE-5D85DDEDFB56}"/>
              </a:ext>
            </a:extLst>
          </p:cNvPr>
          <p:cNvPicPr>
            <a:picLocks noChangeAspect="1"/>
          </p:cNvPicPr>
          <p:nvPr/>
        </p:nvPicPr>
        <p:blipFill>
          <a:blip r:embed="rId3"/>
          <a:stretch>
            <a:fillRect/>
          </a:stretch>
        </p:blipFill>
        <p:spPr>
          <a:xfrm>
            <a:off x="4304233" y="2520067"/>
            <a:ext cx="328280" cy="334445"/>
          </a:xfrm>
          <a:prstGeom prst="rect">
            <a:avLst/>
          </a:prstGeom>
        </p:spPr>
      </p:pic>
      <p:pic>
        <p:nvPicPr>
          <p:cNvPr id="11" name="Picture 10" descr="A green logo with a smile&#10;&#10;AI-generated content may be incorrect.">
            <a:extLst>
              <a:ext uri="{FF2B5EF4-FFF2-40B4-BE49-F238E27FC236}">
                <a16:creationId xmlns:a16="http://schemas.microsoft.com/office/drawing/2014/main" id="{2EF24C5F-2CF8-ABF9-B2D1-966AC5F0DB5D}"/>
              </a:ext>
            </a:extLst>
          </p:cNvPr>
          <p:cNvPicPr>
            <a:picLocks noChangeAspect="1"/>
          </p:cNvPicPr>
          <p:nvPr/>
        </p:nvPicPr>
        <p:blipFill>
          <a:blip r:embed="rId4"/>
          <a:stretch>
            <a:fillRect/>
          </a:stretch>
        </p:blipFill>
        <p:spPr>
          <a:xfrm>
            <a:off x="8119876" y="3739806"/>
            <a:ext cx="362688" cy="357486"/>
          </a:xfrm>
          <a:prstGeom prst="rect">
            <a:avLst/>
          </a:prstGeom>
        </p:spPr>
      </p:pic>
      <p:pic>
        <p:nvPicPr>
          <p:cNvPr id="13" name="Picture 12" descr="A green phone in a circle&#10;&#10;AI-generated content may be incorrect.">
            <a:extLst>
              <a:ext uri="{FF2B5EF4-FFF2-40B4-BE49-F238E27FC236}">
                <a16:creationId xmlns:a16="http://schemas.microsoft.com/office/drawing/2014/main" id="{47BF2BBF-6826-193D-5210-1B5F88C495DF}"/>
              </a:ext>
            </a:extLst>
          </p:cNvPr>
          <p:cNvPicPr>
            <a:picLocks noChangeAspect="1"/>
          </p:cNvPicPr>
          <p:nvPr/>
        </p:nvPicPr>
        <p:blipFill>
          <a:blip r:embed="rId5"/>
          <a:stretch>
            <a:fillRect/>
          </a:stretch>
        </p:blipFill>
        <p:spPr>
          <a:xfrm>
            <a:off x="581420" y="3735669"/>
            <a:ext cx="364044" cy="365760"/>
          </a:xfrm>
          <a:prstGeom prst="rect">
            <a:avLst/>
          </a:prstGeom>
        </p:spPr>
      </p:pic>
      <p:pic>
        <p:nvPicPr>
          <p:cNvPr id="15" name="Picture 14" descr="A green and black logo&#10;&#10;AI-generated content may be incorrect.">
            <a:extLst>
              <a:ext uri="{FF2B5EF4-FFF2-40B4-BE49-F238E27FC236}">
                <a16:creationId xmlns:a16="http://schemas.microsoft.com/office/drawing/2014/main" id="{58C67621-E2E2-9C32-BB4F-A968FBDF60A4}"/>
              </a:ext>
            </a:extLst>
          </p:cNvPr>
          <p:cNvPicPr>
            <a:picLocks noChangeAspect="1"/>
          </p:cNvPicPr>
          <p:nvPr/>
        </p:nvPicPr>
        <p:blipFill>
          <a:blip r:embed="rId6"/>
          <a:stretch>
            <a:fillRect/>
          </a:stretch>
        </p:blipFill>
        <p:spPr>
          <a:xfrm>
            <a:off x="4287029" y="4955001"/>
            <a:ext cx="362688" cy="373179"/>
          </a:xfrm>
          <a:prstGeom prst="rect">
            <a:avLst/>
          </a:prstGeom>
        </p:spPr>
      </p:pic>
      <p:pic>
        <p:nvPicPr>
          <p:cNvPr id="26" name="Picture 25" descr="A green cross on a black background&#10;&#10;AI-generated content may be incorrect.">
            <a:extLst>
              <a:ext uri="{FF2B5EF4-FFF2-40B4-BE49-F238E27FC236}">
                <a16:creationId xmlns:a16="http://schemas.microsoft.com/office/drawing/2014/main" id="{76CEC3F9-B7CD-A06D-DD04-175152BE53C3}"/>
              </a:ext>
            </a:extLst>
          </p:cNvPr>
          <p:cNvPicPr>
            <a:picLocks noChangeAspect="1"/>
          </p:cNvPicPr>
          <p:nvPr/>
        </p:nvPicPr>
        <p:blipFill>
          <a:blip r:embed="rId7"/>
          <a:stretch>
            <a:fillRect/>
          </a:stretch>
        </p:blipFill>
        <p:spPr>
          <a:xfrm>
            <a:off x="4366848" y="3724103"/>
            <a:ext cx="203050" cy="388893"/>
          </a:xfrm>
          <a:prstGeom prst="rect">
            <a:avLst/>
          </a:prstGeom>
        </p:spPr>
      </p:pic>
      <p:pic>
        <p:nvPicPr>
          <p:cNvPr id="28" name="Picture 27" descr="A logo of a camera&#10;&#10;AI-generated content may be incorrect.">
            <a:extLst>
              <a:ext uri="{FF2B5EF4-FFF2-40B4-BE49-F238E27FC236}">
                <a16:creationId xmlns:a16="http://schemas.microsoft.com/office/drawing/2014/main" id="{0ACA942C-B2DC-90D4-F792-19C2811D3665}"/>
              </a:ext>
            </a:extLst>
          </p:cNvPr>
          <p:cNvPicPr>
            <a:picLocks noChangeAspect="1"/>
          </p:cNvPicPr>
          <p:nvPr/>
        </p:nvPicPr>
        <p:blipFill>
          <a:blip r:embed="rId8"/>
          <a:stretch>
            <a:fillRect/>
          </a:stretch>
        </p:blipFill>
        <p:spPr>
          <a:xfrm>
            <a:off x="8115483" y="2501552"/>
            <a:ext cx="371475" cy="371475"/>
          </a:xfrm>
          <a:prstGeom prst="rect">
            <a:avLst/>
          </a:prstGeom>
        </p:spPr>
      </p:pic>
      <p:sp>
        <p:nvSpPr>
          <p:cNvPr id="3" name="TextBox 2">
            <a:extLst>
              <a:ext uri="{FF2B5EF4-FFF2-40B4-BE49-F238E27FC236}">
                <a16:creationId xmlns:a16="http://schemas.microsoft.com/office/drawing/2014/main" id="{969E0C4B-AF61-4B02-ADCA-E5594CFC273F}"/>
              </a:ext>
            </a:extLst>
          </p:cNvPr>
          <p:cNvSpPr txBox="1"/>
          <p:nvPr/>
        </p:nvSpPr>
        <p:spPr>
          <a:xfrm>
            <a:off x="534842" y="6305126"/>
            <a:ext cx="1108089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chemeClr val="bg1"/>
                </a:solidFill>
                <a:latin typeface="Arial" panose="020B0604020202020204" pitchFamily="34" charset="0"/>
                <a:ea typeface="Calibri"/>
                <a:cs typeface="Arial" panose="020B0604020202020204" pitchFamily="34" charset="0"/>
              </a:rPr>
              <a:t>Sources: Forbes, "Mind-Blowing Stats Of What Transpires On The Internet Every Minute," January 2025 &amp; Statista Research and Analysis, "Estimated Media Usage in One Minute," December 2024</a:t>
            </a:r>
          </a:p>
          <a:p>
            <a:r>
              <a:rPr lang="en-US" sz="800">
                <a:solidFill>
                  <a:schemeClr val="bg1"/>
                </a:solidFill>
                <a:latin typeface="Arial" panose="020B0604020202020204" pitchFamily="34" charset="0"/>
                <a:ea typeface="Calibri"/>
                <a:cs typeface="Arial" panose="020B0604020202020204" pitchFamily="34" charset="0"/>
              </a:rPr>
              <a:t>Figures presented are estimates based on publicly available data and internal research. Actual outcomes may vary. Allstate Identity Protection does not guarantee prevention of identity theft.</a:t>
            </a:r>
          </a:p>
        </p:txBody>
      </p:sp>
      <p:sp>
        <p:nvSpPr>
          <p:cNvPr id="5" name="TextBox 4">
            <a:extLst>
              <a:ext uri="{FF2B5EF4-FFF2-40B4-BE49-F238E27FC236}">
                <a16:creationId xmlns:a16="http://schemas.microsoft.com/office/drawing/2014/main" id="{5CD3CEFC-6C74-8EE9-4971-A67360865787}"/>
              </a:ext>
            </a:extLst>
          </p:cNvPr>
          <p:cNvSpPr txBox="1"/>
          <p:nvPr/>
        </p:nvSpPr>
        <p:spPr>
          <a:xfrm>
            <a:off x="4785722" y="2396790"/>
            <a:ext cx="2988277" cy="3416320"/>
          </a:xfrm>
          <a:prstGeom prst="rect">
            <a:avLst/>
          </a:prstGeom>
          <a:noFill/>
        </p:spPr>
        <p:txBody>
          <a:bodyPr wrap="square">
            <a:spAutoFit/>
          </a:bodyPr>
          <a:lstStyle/>
          <a:p>
            <a:r>
              <a:rPr lang="en-US" sz="3200">
                <a:solidFill>
                  <a:schemeClr val="accent4"/>
                </a:solidFill>
                <a:latin typeface="Arial" panose="020B0604020202020204" pitchFamily="34" charset="0"/>
                <a:ea typeface="+mj-ea"/>
                <a:cs typeface="Arial" panose="020B0604020202020204" pitchFamily="34" charset="0"/>
              </a:rPr>
              <a:t>6.3 million</a:t>
            </a:r>
          </a:p>
          <a:p>
            <a:r>
              <a:rPr lang="en-US" sz="1600">
                <a:solidFill>
                  <a:schemeClr val="bg1"/>
                </a:solidFill>
                <a:latin typeface="Arial" panose="020B0604020202020204" pitchFamily="34" charset="0"/>
                <a:ea typeface="+mj-ea"/>
                <a:cs typeface="Arial" panose="020B0604020202020204" pitchFamily="34" charset="0"/>
              </a:rPr>
              <a:t>Google searches</a:t>
            </a:r>
          </a:p>
          <a:p>
            <a:endParaRPr lang="en-US" sz="1600">
              <a:solidFill>
                <a:schemeClr val="bg1"/>
              </a:solidFill>
              <a:latin typeface="Arial" panose="020B0604020202020204" pitchFamily="34" charset="0"/>
              <a:ea typeface="+mj-ea"/>
              <a:cs typeface="Arial" panose="020B0604020202020204" pitchFamily="34" charset="0"/>
            </a:endParaRPr>
          </a:p>
          <a:p>
            <a:endParaRPr lang="en-US" sz="1600">
              <a:solidFill>
                <a:schemeClr val="bg1"/>
              </a:solidFill>
              <a:latin typeface="Arial" panose="020B0604020202020204" pitchFamily="34" charset="0"/>
              <a:ea typeface="+mj-ea"/>
              <a:cs typeface="Arial" panose="020B0604020202020204" pitchFamily="34" charset="0"/>
            </a:endParaRPr>
          </a:p>
          <a:p>
            <a:r>
              <a:rPr lang="en-US" sz="3200">
                <a:solidFill>
                  <a:schemeClr val="accent4"/>
                </a:solidFill>
                <a:latin typeface="Arial" panose="020B0604020202020204" pitchFamily="34" charset="0"/>
                <a:cs typeface="Arial" panose="020B0604020202020204" pitchFamily="34" charset="0"/>
              </a:rPr>
              <a:t>4 million</a:t>
            </a:r>
            <a:endParaRPr lang="en-US" sz="3200">
              <a:solidFill>
                <a:schemeClr val="accent4"/>
              </a:solidFill>
              <a:latin typeface="Arial" panose="020B0604020202020204" pitchFamily="34" charset="0"/>
              <a:ea typeface="Calibri" panose="020F0502020204030204"/>
              <a:cs typeface="Arial" panose="020B0604020202020204" pitchFamily="34" charset="0"/>
            </a:endParaRPr>
          </a:p>
          <a:p>
            <a:r>
              <a:rPr lang="en-US" sz="1600">
                <a:solidFill>
                  <a:schemeClr val="bg1"/>
                </a:solidFill>
                <a:latin typeface="Arial" panose="020B0604020202020204" pitchFamily="34" charset="0"/>
                <a:cs typeface="Arial" panose="020B0604020202020204" pitchFamily="34" charset="0"/>
              </a:rPr>
              <a:t>Facebook posts liked</a:t>
            </a:r>
          </a:p>
          <a:p>
            <a:endParaRPr lang="en-US" sz="1600">
              <a:solidFill>
                <a:schemeClr val="bg1"/>
              </a:solidFill>
              <a:latin typeface="Arial" panose="020B0604020202020204" pitchFamily="34" charset="0"/>
              <a:cs typeface="Arial" panose="020B0604020202020204" pitchFamily="34" charset="0"/>
            </a:endParaRPr>
          </a:p>
          <a:p>
            <a:endParaRPr lang="en-US" sz="1600">
              <a:solidFill>
                <a:schemeClr val="bg1"/>
              </a:solidFill>
              <a:latin typeface="Arial" panose="020B0604020202020204" pitchFamily="34" charset="0"/>
              <a:cs typeface="Arial" panose="020B0604020202020204" pitchFamily="34" charset="0"/>
            </a:endParaRPr>
          </a:p>
          <a:p>
            <a:r>
              <a:rPr lang="en-US" sz="3200">
                <a:solidFill>
                  <a:schemeClr val="accent4"/>
                </a:solidFill>
                <a:latin typeface="Arial" panose="020B0604020202020204" pitchFamily="34" charset="0"/>
                <a:cs typeface="Arial" panose="020B0604020202020204" pitchFamily="34" charset="0"/>
              </a:rPr>
              <a:t>6,944</a:t>
            </a:r>
          </a:p>
          <a:p>
            <a:r>
              <a:rPr lang="en-US" sz="1600">
                <a:solidFill>
                  <a:schemeClr val="bg1"/>
                </a:solidFill>
                <a:latin typeface="Arial" panose="020B0604020202020204" pitchFamily="34" charset="0"/>
                <a:cs typeface="Arial" panose="020B0604020202020204" pitchFamily="34" charset="0"/>
              </a:rPr>
              <a:t>prompts submitted to ChatGPT</a:t>
            </a:r>
            <a:endParaRPr lang="en-US" sz="1600">
              <a:solidFill>
                <a:schemeClr val="bg1"/>
              </a:solidFill>
              <a:latin typeface="Arial" panose="020B0604020202020204" pitchFamily="34" charset="0"/>
              <a:ea typeface="Calibri"/>
              <a:cs typeface="Arial" panose="020B0604020202020204" pitchFamily="34" charset="0"/>
            </a:endParaRPr>
          </a:p>
        </p:txBody>
      </p:sp>
      <p:pic>
        <p:nvPicPr>
          <p:cNvPr id="10" name="Picture 9">
            <a:extLst>
              <a:ext uri="{FF2B5EF4-FFF2-40B4-BE49-F238E27FC236}">
                <a16:creationId xmlns:a16="http://schemas.microsoft.com/office/drawing/2014/main" id="{0F917494-CCC6-B6A5-438C-F4D7B07F70F6}"/>
              </a:ext>
            </a:extLst>
          </p:cNvPr>
          <p:cNvPicPr>
            <a:picLocks noChangeAspect="1"/>
          </p:cNvPicPr>
          <p:nvPr/>
        </p:nvPicPr>
        <p:blipFill>
          <a:blip r:embed="rId9"/>
          <a:stretch>
            <a:fillRect/>
          </a:stretch>
        </p:blipFill>
        <p:spPr>
          <a:xfrm>
            <a:off x="534842" y="2458689"/>
            <a:ext cx="457200" cy="457200"/>
          </a:xfrm>
          <a:prstGeom prst="rect">
            <a:avLst/>
          </a:prstGeom>
        </p:spPr>
      </p:pic>
      <p:pic>
        <p:nvPicPr>
          <p:cNvPr id="14" name="Picture 13">
            <a:extLst>
              <a:ext uri="{FF2B5EF4-FFF2-40B4-BE49-F238E27FC236}">
                <a16:creationId xmlns:a16="http://schemas.microsoft.com/office/drawing/2014/main" id="{ADA954C1-6BCA-35C4-481C-637D2FF0E237}"/>
              </a:ext>
            </a:extLst>
          </p:cNvPr>
          <p:cNvPicPr>
            <a:picLocks noChangeAspect="1"/>
          </p:cNvPicPr>
          <p:nvPr/>
        </p:nvPicPr>
        <p:blipFill>
          <a:blip r:embed="rId10"/>
          <a:stretch>
            <a:fillRect/>
          </a:stretch>
        </p:blipFill>
        <p:spPr>
          <a:xfrm>
            <a:off x="534842" y="4911156"/>
            <a:ext cx="457200" cy="457200"/>
          </a:xfrm>
          <a:prstGeom prst="rect">
            <a:avLst/>
          </a:prstGeom>
        </p:spPr>
      </p:pic>
    </p:spTree>
    <p:extLst>
      <p:ext uri="{BB962C8B-B14F-4D97-AF65-F5344CB8AC3E}">
        <p14:creationId xmlns:p14="http://schemas.microsoft.com/office/powerpoint/2010/main" val="17695630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8FC9E821-B362-9A18-2A78-0BC8FC77DB92}"/>
              </a:ext>
            </a:extLst>
          </p:cNvPr>
          <p:cNvSpPr/>
          <p:nvPr/>
        </p:nvSpPr>
        <p:spPr>
          <a:xfrm>
            <a:off x="534843" y="3101846"/>
            <a:ext cx="3359123" cy="130082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FF38D47-FFC9-C1FE-B811-CEDFD88BEF9C}"/>
              </a:ext>
            </a:extLst>
          </p:cNvPr>
          <p:cNvSpPr/>
          <p:nvPr/>
        </p:nvSpPr>
        <p:spPr>
          <a:xfrm>
            <a:off x="4396017" y="3101846"/>
            <a:ext cx="3359123" cy="13008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406C60C-40F7-3F6C-A38A-EFC28BE8092C}"/>
              </a:ext>
            </a:extLst>
          </p:cNvPr>
          <p:cNvSpPr/>
          <p:nvPr/>
        </p:nvSpPr>
        <p:spPr>
          <a:xfrm>
            <a:off x="8257191" y="3101846"/>
            <a:ext cx="3359123" cy="13008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26A1687-083A-AB23-7C37-E2A76A3F7F69}"/>
              </a:ext>
            </a:extLst>
          </p:cNvPr>
          <p:cNvSpPr txBox="1"/>
          <p:nvPr/>
        </p:nvSpPr>
        <p:spPr>
          <a:xfrm>
            <a:off x="704173" y="3276902"/>
            <a:ext cx="3002094" cy="95070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600"/>
              </a:spcAft>
              <a:buClrTx/>
              <a:buSzTx/>
              <a:buFontTx/>
              <a:buNone/>
              <a:tabLst/>
              <a:defRPr/>
            </a:pPr>
            <a:r>
              <a:rPr kumimoji="0" lang="en-US" sz="1400" i="0" u="none" strike="noStrike" kern="1200" cap="none" spc="0" normalizeH="0" baseline="0" noProof="0">
                <a:ln>
                  <a:noFill/>
                </a:ln>
                <a:solidFill>
                  <a:schemeClr val="accent5"/>
                </a:solidFill>
                <a:effectLst/>
                <a:uLnTx/>
                <a:uFillTx/>
                <a:latin typeface="Arial" panose="020B0604020202020204" pitchFamily="34" charset="0"/>
                <a:ea typeface="+mn-ea"/>
                <a:cs typeface="Arial" panose="020B0604020202020204" pitchFamily="34" charset="0"/>
              </a:rPr>
              <a:t>Phishing and spear phishing</a:t>
            </a:r>
          </a:p>
          <a:p>
            <a:pPr marL="0" marR="0" lvl="0" indent="0" algn="l" defTabSz="914400" rtl="0" eaLnBrk="1" fontAlgn="auto" latinLnBrk="0" hangingPunct="1">
              <a:lnSpc>
                <a:spcPct val="125000"/>
              </a:lnSpc>
              <a:spcBef>
                <a:spcPts val="0"/>
              </a:spcBef>
              <a:spcAft>
                <a:spcPts val="600"/>
              </a:spcAft>
              <a:buClrTx/>
              <a:buSzTx/>
              <a:buFontTx/>
              <a:buNone/>
              <a:tabLst/>
              <a:defRPr/>
            </a:pPr>
            <a:r>
              <a:rPr kumimoji="0" lang="en-US" sz="1400" i="0" u="none" strike="noStrike" kern="1200" cap="none" spc="0" normalizeH="0" baseline="0" noProof="0">
                <a:ln>
                  <a:noFill/>
                </a:ln>
                <a:solidFill>
                  <a:schemeClr val="bg1"/>
                </a:solidFill>
                <a:effectLst/>
                <a:uLnTx/>
                <a:uFillTx/>
                <a:latin typeface="Arial"/>
                <a:cs typeface="Arial"/>
              </a:rPr>
              <a:t>Targeted scams used to steal </a:t>
            </a:r>
            <a:r>
              <a:rPr lang="en-US" sz="1400">
                <a:solidFill>
                  <a:schemeClr val="bg1"/>
                </a:solidFill>
                <a:latin typeface="Arial"/>
                <a:cs typeface="Arial"/>
              </a:rPr>
              <a:t>your</a:t>
            </a:r>
            <a:r>
              <a:rPr kumimoji="0" lang="en-US" sz="1400" i="0" u="none" strike="noStrike" kern="1200" cap="none" spc="0" normalizeH="0" baseline="0" noProof="0">
                <a:ln>
                  <a:noFill/>
                </a:ln>
                <a:solidFill>
                  <a:schemeClr val="bg1"/>
                </a:solidFill>
                <a:effectLst/>
                <a:uLnTx/>
                <a:uFillTx/>
                <a:latin typeface="Arial"/>
                <a:cs typeface="Arial"/>
              </a:rPr>
              <a:t> sensitive information.</a:t>
            </a:r>
            <a:endParaRPr lang="en-US" sz="1400" i="0" u="none" strike="noStrike" kern="1200" cap="none" spc="0" normalizeH="0" baseline="0" noProof="0">
              <a:ln>
                <a:noFill/>
              </a:ln>
              <a:solidFill>
                <a:schemeClr val="bg1"/>
              </a:solidFill>
              <a:effectLst/>
              <a:uLnTx/>
              <a:uFillTx/>
              <a:latin typeface="Arial"/>
              <a:cs typeface="Arial"/>
            </a:endParaRPr>
          </a:p>
        </p:txBody>
      </p:sp>
      <p:sp>
        <p:nvSpPr>
          <p:cNvPr id="9" name="TextBox 8">
            <a:extLst>
              <a:ext uri="{FF2B5EF4-FFF2-40B4-BE49-F238E27FC236}">
                <a16:creationId xmlns:a16="http://schemas.microsoft.com/office/drawing/2014/main" id="{1A21C92A-F74C-96E0-3875-2CF29C3A9A59}"/>
              </a:ext>
            </a:extLst>
          </p:cNvPr>
          <p:cNvSpPr txBox="1"/>
          <p:nvPr/>
        </p:nvSpPr>
        <p:spPr>
          <a:xfrm>
            <a:off x="8426521" y="3274369"/>
            <a:ext cx="2772907" cy="955774"/>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25000"/>
              </a:lnSpc>
              <a:spcBef>
                <a:spcPts val="0"/>
              </a:spcBef>
              <a:spcAft>
                <a:spcPts val="600"/>
              </a:spcAft>
              <a:buClrTx/>
              <a:buSzTx/>
              <a:buFontTx/>
              <a:buNone/>
              <a:tabLst/>
              <a:defRPr/>
            </a:pPr>
            <a:r>
              <a:rPr kumimoji="0" lang="en-US" sz="1400" i="0" u="none" strike="noStrike" kern="1200" cap="none" spc="0" normalizeH="0" baseline="0" noProof="0">
                <a:ln>
                  <a:noFill/>
                </a:ln>
                <a:solidFill>
                  <a:schemeClr val="accent5"/>
                </a:solidFill>
                <a:effectLst/>
                <a:uLnTx/>
                <a:uFillTx/>
                <a:latin typeface="Arial"/>
                <a:cs typeface="Arial"/>
              </a:rPr>
              <a:t>Ransomware</a:t>
            </a:r>
            <a:endParaRPr lang="en-US" sz="1400" i="0" u="none" strike="noStrike" kern="1200" cap="none" spc="0" normalizeH="0" baseline="0" noProof="0">
              <a:ln>
                <a:noFill/>
              </a:ln>
              <a:solidFill>
                <a:schemeClr val="accent5"/>
              </a:solidFill>
              <a:effectLst/>
              <a:uLnTx/>
              <a:uFillTx/>
              <a:latin typeface="Arial" panose="020B0604020202020204" pitchFamily="34" charset="0"/>
              <a:cs typeface="Arial" panose="020B0604020202020204" pitchFamily="34" charset="0"/>
            </a:endParaRPr>
          </a:p>
          <a:p>
            <a:pPr>
              <a:lnSpc>
                <a:spcPct val="125000"/>
              </a:lnSpc>
              <a:spcAft>
                <a:spcPts val="600"/>
              </a:spcAft>
              <a:defRPr/>
            </a:pPr>
            <a:r>
              <a:rPr lang="en-US" sz="1400">
                <a:solidFill>
                  <a:schemeClr val="bg1"/>
                </a:solidFill>
                <a:latin typeface="Arial"/>
                <a:cs typeface="Arial"/>
              </a:rPr>
              <a:t>Malware </a:t>
            </a:r>
            <a:r>
              <a:rPr kumimoji="0" lang="en-US" sz="1400" b="0" i="0" u="none" strike="noStrike" kern="1200" cap="none" spc="0" normalizeH="0" baseline="0" noProof="0">
                <a:ln>
                  <a:noFill/>
                </a:ln>
                <a:solidFill>
                  <a:schemeClr val="bg1"/>
                </a:solidFill>
                <a:effectLst/>
                <a:uLnTx/>
                <a:uFillTx/>
                <a:latin typeface="Arial"/>
                <a:cs typeface="Arial"/>
              </a:rPr>
              <a:t>that </a:t>
            </a:r>
            <a:r>
              <a:rPr lang="en-US" sz="1400">
                <a:solidFill>
                  <a:schemeClr val="bg1"/>
                </a:solidFill>
                <a:latin typeface="Arial"/>
                <a:cs typeface="Arial"/>
              </a:rPr>
              <a:t>locks your files </a:t>
            </a:r>
            <a:r>
              <a:rPr kumimoji="0" lang="en-US" sz="1400" b="0" i="0" u="none" strike="noStrike" kern="1200" cap="none" spc="0" normalizeH="0" baseline="0" noProof="0">
                <a:ln>
                  <a:noFill/>
                </a:ln>
                <a:solidFill>
                  <a:schemeClr val="bg1"/>
                </a:solidFill>
                <a:effectLst/>
                <a:uLnTx/>
                <a:uFillTx/>
                <a:latin typeface="Arial"/>
                <a:cs typeface="Arial"/>
              </a:rPr>
              <a:t>or </a:t>
            </a:r>
            <a:r>
              <a:rPr lang="en-US" sz="1400">
                <a:solidFill>
                  <a:schemeClr val="bg1"/>
                </a:solidFill>
                <a:latin typeface="Arial"/>
                <a:cs typeface="Arial"/>
              </a:rPr>
              <a:t>systems until you pay </a:t>
            </a:r>
            <a:r>
              <a:rPr kumimoji="0" lang="en-US" sz="1400" b="0" i="0" u="none" strike="noStrike" kern="1200" cap="none" spc="0" normalizeH="0" baseline="0" noProof="0">
                <a:ln>
                  <a:noFill/>
                </a:ln>
                <a:solidFill>
                  <a:schemeClr val="bg1"/>
                </a:solidFill>
                <a:effectLst/>
                <a:uLnTx/>
                <a:uFillTx/>
                <a:latin typeface="Arial"/>
                <a:cs typeface="Arial"/>
              </a:rPr>
              <a:t>a ransom</a:t>
            </a:r>
            <a:r>
              <a:rPr lang="en-US" sz="1400">
                <a:solidFill>
                  <a:schemeClr val="bg1"/>
                </a:solidFill>
                <a:latin typeface="Arial"/>
                <a:cs typeface="Arial"/>
              </a:rPr>
              <a:t>.</a:t>
            </a:r>
            <a:endParaRPr lang="en-US" sz="1400">
              <a:solidFill>
                <a:schemeClr val="bg1"/>
              </a:solidFill>
            </a:endParaRPr>
          </a:p>
        </p:txBody>
      </p:sp>
      <p:sp>
        <p:nvSpPr>
          <p:cNvPr id="2" name="TextBox 1">
            <a:extLst>
              <a:ext uri="{FF2B5EF4-FFF2-40B4-BE49-F238E27FC236}">
                <a16:creationId xmlns:a16="http://schemas.microsoft.com/office/drawing/2014/main" id="{DE59463B-990A-41CC-27E5-1BE8F6BD1336}"/>
              </a:ext>
            </a:extLst>
          </p:cNvPr>
          <p:cNvSpPr txBox="1"/>
          <p:nvPr/>
        </p:nvSpPr>
        <p:spPr>
          <a:xfrm>
            <a:off x="4565347" y="3276902"/>
            <a:ext cx="3019888" cy="950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5000"/>
              </a:lnSpc>
              <a:spcAft>
                <a:spcPts val="600"/>
              </a:spcAft>
            </a:pPr>
            <a:r>
              <a:rPr lang="en-US" sz="1400">
                <a:solidFill>
                  <a:schemeClr val="accent5"/>
                </a:solidFill>
                <a:latin typeface="Arial"/>
                <a:cs typeface="Segoe UI"/>
              </a:rPr>
              <a:t>Malware</a:t>
            </a:r>
          </a:p>
          <a:p>
            <a:pPr>
              <a:lnSpc>
                <a:spcPct val="125000"/>
              </a:lnSpc>
              <a:spcAft>
                <a:spcPts val="600"/>
              </a:spcAft>
            </a:pPr>
            <a:r>
              <a:rPr lang="en-US" sz="1400">
                <a:solidFill>
                  <a:schemeClr val="bg1"/>
                </a:solidFill>
                <a:latin typeface="Arial"/>
                <a:cs typeface="Segoe UI"/>
              </a:rPr>
              <a:t>Malicious software that can destroy data or make a system inoperable. </a:t>
            </a:r>
          </a:p>
        </p:txBody>
      </p:sp>
      <p:sp>
        <p:nvSpPr>
          <p:cNvPr id="3" name="Title 4">
            <a:extLst>
              <a:ext uri="{FF2B5EF4-FFF2-40B4-BE49-F238E27FC236}">
                <a16:creationId xmlns:a16="http://schemas.microsoft.com/office/drawing/2014/main" id="{C01AA7E2-82F1-C0F3-CD5E-0E5EE9A19534}"/>
              </a:ext>
            </a:extLst>
          </p:cNvPr>
          <p:cNvSpPr txBox="1">
            <a:spLocks/>
          </p:cNvSpPr>
          <p:nvPr/>
        </p:nvSpPr>
        <p:spPr>
          <a:xfrm>
            <a:off x="534843" y="143372"/>
            <a:ext cx="10696518" cy="1421928"/>
          </a:xfrm>
          <a:prstGeom prst="rect">
            <a:avLst/>
          </a:prstGeom>
        </p:spPr>
        <p:txBody>
          <a:bodyPr vert="horz" lIns="91440" tIns="45720" rIns="91440" bIns="45720" rtlCol="0" anchor="ctr">
            <a:spAutoFit/>
          </a:bodyPr>
          <a:lstStyle>
            <a:lvl1pPr algn="l" defTabSz="914400" rtl="0" eaLnBrk="1" latinLnBrk="0" hangingPunct="1">
              <a:lnSpc>
                <a:spcPct val="90000"/>
              </a:lnSpc>
              <a:spcBef>
                <a:spcPct val="0"/>
              </a:spcBef>
              <a:buNone/>
              <a:defRPr sz="4800" b="1" kern="1200">
                <a:solidFill>
                  <a:schemeClr val="tx1"/>
                </a:solidFill>
                <a:latin typeface="Arial" panose="020B0604020202020204" pitchFamily="34" charset="0"/>
                <a:ea typeface="+mj-ea"/>
                <a:cs typeface="Arial" panose="020B0604020202020204" pitchFamily="34" charset="0"/>
              </a:defRPr>
            </a:lvl1pPr>
          </a:lstStyle>
          <a:p>
            <a:pPr>
              <a:lnSpc>
                <a:spcPct val="90000"/>
              </a:lnSpc>
              <a:defRPr/>
            </a:pPr>
            <a:r>
              <a:rPr lang="en-US" b="0">
                <a:solidFill>
                  <a:schemeClr val="bg1"/>
                </a:solidFill>
                <a:latin typeface="Arial"/>
                <a:cs typeface="Arial"/>
              </a:rPr>
              <a:t>…and sometimes, </a:t>
            </a:r>
          </a:p>
          <a:p>
            <a:pPr>
              <a:defRPr/>
            </a:pPr>
            <a:r>
              <a:rPr lang="en-US" b="0">
                <a:solidFill>
                  <a:schemeClr val="bg1"/>
                </a:solidFill>
                <a:latin typeface="Arial"/>
                <a:cs typeface="Arial"/>
              </a:rPr>
              <a:t>our data is stolen without warning</a:t>
            </a:r>
            <a:endParaRPr lang="en-US" b="0">
              <a:solidFill>
                <a:schemeClr val="bg1"/>
              </a:solidFill>
            </a:endParaRPr>
          </a:p>
        </p:txBody>
      </p:sp>
      <p:pic>
        <p:nvPicPr>
          <p:cNvPr id="5" name="Picture 4" descr="A person holding a phone&#10;&#10;AI-generated content may be incorrect.">
            <a:extLst>
              <a:ext uri="{FF2B5EF4-FFF2-40B4-BE49-F238E27FC236}">
                <a16:creationId xmlns:a16="http://schemas.microsoft.com/office/drawing/2014/main" id="{0758266F-6D86-D88B-1632-241048451F7C}"/>
              </a:ext>
            </a:extLst>
          </p:cNvPr>
          <p:cNvPicPr>
            <a:picLocks noChangeAspect="1"/>
          </p:cNvPicPr>
          <p:nvPr/>
        </p:nvPicPr>
        <p:blipFill>
          <a:blip r:embed="rId4"/>
          <a:srcRect l="4680" r="4114"/>
          <a:stretch>
            <a:fillRect/>
          </a:stretch>
        </p:blipFill>
        <p:spPr>
          <a:xfrm>
            <a:off x="534844" y="4402667"/>
            <a:ext cx="3361576" cy="2455334"/>
          </a:xfrm>
          <a:prstGeom prst="rect">
            <a:avLst/>
          </a:prstGeom>
        </p:spPr>
      </p:pic>
      <p:pic>
        <p:nvPicPr>
          <p:cNvPr id="12" name="Picture 11" descr="A person holding a phone with messages on it&#10;&#10;AI-generated content may be incorrect.">
            <a:extLst>
              <a:ext uri="{FF2B5EF4-FFF2-40B4-BE49-F238E27FC236}">
                <a16:creationId xmlns:a16="http://schemas.microsoft.com/office/drawing/2014/main" id="{5B7C6FBD-42F6-EA7E-3836-45866EDFC71F}"/>
              </a:ext>
            </a:extLst>
          </p:cNvPr>
          <p:cNvPicPr>
            <a:picLocks noChangeAspect="1"/>
          </p:cNvPicPr>
          <p:nvPr/>
        </p:nvPicPr>
        <p:blipFill>
          <a:blip r:embed="rId5"/>
          <a:srcRect t="1" b="1693"/>
          <a:stretch>
            <a:fillRect/>
          </a:stretch>
        </p:blipFill>
        <p:spPr>
          <a:xfrm>
            <a:off x="4391472" y="4402666"/>
            <a:ext cx="3354470" cy="2455334"/>
          </a:xfrm>
          <a:prstGeom prst="rect">
            <a:avLst/>
          </a:prstGeom>
        </p:spPr>
      </p:pic>
      <p:pic>
        <p:nvPicPr>
          <p:cNvPr id="16" name="Picture 15" descr="A person sitting at a desk with his head in his hands&#10;&#10;AI-generated content may be incorrect.">
            <a:extLst>
              <a:ext uri="{FF2B5EF4-FFF2-40B4-BE49-F238E27FC236}">
                <a16:creationId xmlns:a16="http://schemas.microsoft.com/office/drawing/2014/main" id="{3D981A66-FE4F-80EB-04E8-686EF1C68D65}"/>
              </a:ext>
            </a:extLst>
          </p:cNvPr>
          <p:cNvPicPr>
            <a:picLocks noChangeAspect="1"/>
          </p:cNvPicPr>
          <p:nvPr/>
        </p:nvPicPr>
        <p:blipFill>
          <a:blip r:embed="rId6"/>
          <a:srcRect l="34521" t="12130" b="17260"/>
          <a:stretch>
            <a:fillRect/>
          </a:stretch>
        </p:blipFill>
        <p:spPr>
          <a:xfrm>
            <a:off x="8266389" y="4402666"/>
            <a:ext cx="3340724" cy="2455334"/>
          </a:xfrm>
          <a:prstGeom prst="rect">
            <a:avLst/>
          </a:prstGeom>
        </p:spPr>
      </p:pic>
      <p:sp>
        <p:nvSpPr>
          <p:cNvPr id="4" name="TextBox 3">
            <a:extLst>
              <a:ext uri="{FF2B5EF4-FFF2-40B4-BE49-F238E27FC236}">
                <a16:creationId xmlns:a16="http://schemas.microsoft.com/office/drawing/2014/main" id="{41BEFA95-2D5A-C399-0A6A-54B3DDE79BF3}"/>
              </a:ext>
            </a:extLst>
          </p:cNvPr>
          <p:cNvSpPr txBox="1"/>
          <p:nvPr/>
        </p:nvSpPr>
        <p:spPr>
          <a:xfrm>
            <a:off x="536619" y="1564699"/>
            <a:ext cx="10694741" cy="13739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5000"/>
              </a:lnSpc>
              <a:spcAft>
                <a:spcPts val="600"/>
              </a:spcAft>
            </a:pPr>
            <a:r>
              <a:rPr lang="en-US" sz="1400">
                <a:solidFill>
                  <a:srgbClr val="ED7766"/>
                </a:solidFill>
                <a:latin typeface="Arial"/>
                <a:ea typeface="Segoe UI"/>
                <a:cs typeface="Segoe UI"/>
              </a:rPr>
              <a:t>Data breaches</a:t>
            </a:r>
            <a:endParaRPr lang="en-US" sz="1400" i="0">
              <a:solidFill>
                <a:srgbClr val="2F3847"/>
              </a:solidFill>
              <a:latin typeface="Arial"/>
              <a:ea typeface="Segoe UI"/>
              <a:cs typeface="Segoe UI"/>
            </a:endParaRPr>
          </a:p>
          <a:p>
            <a:pPr>
              <a:lnSpc>
                <a:spcPct val="125000"/>
              </a:lnSpc>
              <a:spcAft>
                <a:spcPts val="600"/>
              </a:spcAft>
            </a:pPr>
            <a:r>
              <a:rPr lang="en-US" sz="1400">
                <a:solidFill>
                  <a:srgbClr val="FFFFFF"/>
                </a:solidFill>
                <a:latin typeface="Arial"/>
                <a:ea typeface="Segoe UI"/>
                <a:cs typeface="Segoe UI"/>
              </a:rPr>
              <a:t>Unauthorized individuals gain access to confidential information through cyberattacks or human error.</a:t>
            </a:r>
          </a:p>
          <a:p>
            <a:pPr>
              <a:lnSpc>
                <a:spcPct val="125000"/>
              </a:lnSpc>
              <a:spcAft>
                <a:spcPts val="600"/>
              </a:spcAft>
            </a:pPr>
            <a:endParaRPr lang="en-US" sz="1400" dirty="0">
              <a:solidFill>
                <a:srgbClr val="FFFFFF"/>
              </a:solidFill>
              <a:latin typeface="Arial"/>
              <a:ea typeface="Segoe UI"/>
              <a:cs typeface="Segoe UI"/>
            </a:endParaRPr>
          </a:p>
          <a:p>
            <a:pPr>
              <a:lnSpc>
                <a:spcPct val="125000"/>
              </a:lnSpc>
              <a:spcAft>
                <a:spcPts val="600"/>
              </a:spcAft>
            </a:pPr>
            <a:r>
              <a:rPr lang="en-US" sz="1400">
                <a:solidFill>
                  <a:srgbClr val="FFFFFF"/>
                </a:solidFill>
                <a:latin typeface="Arial"/>
                <a:ea typeface="Segoe UI"/>
                <a:cs typeface="Segoe UI"/>
              </a:rPr>
              <a:t>Data breaches can be caused by...</a:t>
            </a:r>
            <a:endParaRPr lang="en-US" sz="1400" dirty="0">
              <a:solidFill>
                <a:srgbClr val="FFFFFF"/>
              </a:solidFill>
              <a:latin typeface="Arial"/>
              <a:ea typeface="Segoe UI"/>
              <a:cs typeface="Segoe UI"/>
            </a:endParaRPr>
          </a:p>
        </p:txBody>
      </p:sp>
    </p:spTree>
    <p:extLst>
      <p:ext uri="{BB962C8B-B14F-4D97-AF65-F5344CB8AC3E}">
        <p14:creationId xmlns:p14="http://schemas.microsoft.com/office/powerpoint/2010/main" val="234873255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B4B94145-A17B-5F50-86B4-5D0CF41A97FE}"/>
            </a:ext>
          </a:extLst>
        </p:cNvPr>
        <p:cNvGrpSpPr/>
        <p:nvPr/>
      </p:nvGrpSpPr>
      <p:grpSpPr>
        <a:xfrm>
          <a:off x="0" y="0"/>
          <a:ext cx="0" cy="0"/>
          <a:chOff x="0" y="0"/>
          <a:chExt cx="0" cy="0"/>
        </a:xfrm>
      </p:grpSpPr>
      <p:sp>
        <p:nvSpPr>
          <p:cNvPr id="39" name="Title 4">
            <a:extLst>
              <a:ext uri="{FF2B5EF4-FFF2-40B4-BE49-F238E27FC236}">
                <a16:creationId xmlns:a16="http://schemas.microsoft.com/office/drawing/2014/main" id="{98A97247-FC36-8E91-C43A-A749012E194A}"/>
              </a:ext>
            </a:extLst>
          </p:cNvPr>
          <p:cNvSpPr txBox="1">
            <a:spLocks/>
          </p:cNvSpPr>
          <p:nvPr/>
        </p:nvSpPr>
        <p:spPr>
          <a:xfrm>
            <a:off x="619715" y="598060"/>
            <a:ext cx="6935515" cy="114937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800" b="1" kern="1200">
                <a:solidFill>
                  <a:schemeClr val="tx1"/>
                </a:solidFill>
                <a:latin typeface="Arial" panose="020B0604020202020204" pitchFamily="34" charset="0"/>
                <a:ea typeface="+mj-ea"/>
                <a:cs typeface="Arial" panose="020B0604020202020204" pitchFamily="34" charset="0"/>
              </a:defRPr>
            </a:lvl1pPr>
          </a:lstStyle>
          <a:p>
            <a:r>
              <a:rPr lang="en-US" sz="4000" b="0">
                <a:solidFill>
                  <a:schemeClr val="bg1"/>
                </a:solidFill>
                <a:latin typeface="Arial"/>
                <a:cs typeface="Arial"/>
              </a:rPr>
              <a:t>Losses to scams have hit </a:t>
            </a:r>
            <a:r>
              <a:rPr lang="en-US" sz="4000" b="0">
                <a:solidFill>
                  <a:srgbClr val="ED7766"/>
                </a:solidFill>
                <a:latin typeface="Arial"/>
                <a:cs typeface="Arial"/>
              </a:rPr>
              <a:t>all-time highs</a:t>
            </a:r>
            <a:endParaRPr lang="en-US" sz="4000" b="0">
              <a:solidFill>
                <a:srgbClr val="ED7766"/>
              </a:solidFill>
            </a:endParaRPr>
          </a:p>
        </p:txBody>
      </p:sp>
      <p:sp>
        <p:nvSpPr>
          <p:cNvPr id="23" name="Rectangle 22">
            <a:extLst>
              <a:ext uri="{FF2B5EF4-FFF2-40B4-BE49-F238E27FC236}">
                <a16:creationId xmlns:a16="http://schemas.microsoft.com/office/drawing/2014/main" id="{5C5BB838-F494-BB51-0D06-9B2AAFCF8951}"/>
              </a:ext>
            </a:extLst>
          </p:cNvPr>
          <p:cNvSpPr/>
          <p:nvPr/>
        </p:nvSpPr>
        <p:spPr>
          <a:xfrm>
            <a:off x="1735521" y="6766559"/>
            <a:ext cx="1733092" cy="91441"/>
          </a:xfrm>
          <a:prstGeom prst="rect">
            <a:avLst/>
          </a:prstGeom>
          <a:solidFill>
            <a:schemeClr val="accent1">
              <a:alpha val="25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DF6EA6C-5430-7BD0-9055-041C2FD5E1E8}"/>
              </a:ext>
            </a:extLst>
          </p:cNvPr>
          <p:cNvSpPr/>
          <p:nvPr/>
        </p:nvSpPr>
        <p:spPr>
          <a:xfrm>
            <a:off x="2430" y="6766560"/>
            <a:ext cx="1737360" cy="91440"/>
          </a:xfrm>
          <a:prstGeom prst="rect">
            <a:avLst/>
          </a:prstGeom>
          <a:solidFill>
            <a:schemeClr val="accent1">
              <a:alpha val="1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FEBF119-7F83-99B2-0AF7-EF3968669084}"/>
              </a:ext>
            </a:extLst>
          </p:cNvPr>
          <p:cNvSpPr txBox="1"/>
          <p:nvPr/>
        </p:nvSpPr>
        <p:spPr>
          <a:xfrm>
            <a:off x="613998" y="1894146"/>
            <a:ext cx="668259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00C393"/>
                </a:solidFill>
                <a:ea typeface="Calibri"/>
                <a:cs typeface="Calibri"/>
              </a:rPr>
              <a:t>Consumers lost over $20 billion to scams in 2025</a:t>
            </a:r>
            <a:r>
              <a:rPr lang="en-US" sz="2400" baseline="30000">
                <a:solidFill>
                  <a:srgbClr val="00C393"/>
                </a:solidFill>
                <a:ea typeface="Calibri"/>
                <a:cs typeface="Calibri"/>
              </a:rPr>
              <a:t>1</a:t>
            </a:r>
            <a:endParaRPr lang="en-US" sz="2400" baseline="30000">
              <a:ea typeface="Calibri"/>
              <a:cs typeface="Calibri"/>
            </a:endParaRPr>
          </a:p>
        </p:txBody>
      </p:sp>
      <p:sp>
        <p:nvSpPr>
          <p:cNvPr id="5" name="TextBox 4">
            <a:extLst>
              <a:ext uri="{FF2B5EF4-FFF2-40B4-BE49-F238E27FC236}">
                <a16:creationId xmlns:a16="http://schemas.microsoft.com/office/drawing/2014/main" id="{410BBF1C-D479-F453-B69E-7C114F45A687}"/>
              </a:ext>
            </a:extLst>
          </p:cNvPr>
          <p:cNvSpPr txBox="1"/>
          <p:nvPr/>
        </p:nvSpPr>
        <p:spPr>
          <a:xfrm>
            <a:off x="986117" y="33020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9FB4F4B2-DCD4-5C9A-899E-10017CA75086}"/>
              </a:ext>
            </a:extLst>
          </p:cNvPr>
          <p:cNvSpPr txBox="1"/>
          <p:nvPr/>
        </p:nvSpPr>
        <p:spPr>
          <a:xfrm>
            <a:off x="618226" y="2551981"/>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EFEFE"/>
                </a:solidFill>
                <a:latin typeface="Segoe UI"/>
                <a:cs typeface="Segoe UI"/>
              </a:rPr>
              <a:t>Cryptocurrency investment scam losses topped $11 billion, with average losses of over $62,000</a:t>
            </a:r>
            <a:endParaRPr lang="en-US">
              <a:solidFill>
                <a:srgbClr val="FEFEFE"/>
              </a:solidFill>
              <a:ea typeface="Calibri"/>
              <a:cs typeface="Calibri"/>
            </a:endParaRPr>
          </a:p>
          <a:p>
            <a:pPr algn="ctr"/>
            <a:endParaRPr lang="en-US"/>
          </a:p>
        </p:txBody>
      </p:sp>
      <p:sp>
        <p:nvSpPr>
          <p:cNvPr id="8" name="TextBox 7">
            <a:extLst>
              <a:ext uri="{FF2B5EF4-FFF2-40B4-BE49-F238E27FC236}">
                <a16:creationId xmlns:a16="http://schemas.microsoft.com/office/drawing/2014/main" id="{47998DF6-1E4B-D509-BCC1-70F4E576A939}"/>
              </a:ext>
            </a:extLst>
          </p:cNvPr>
          <p:cNvSpPr txBox="1"/>
          <p:nvPr/>
        </p:nvSpPr>
        <p:spPr>
          <a:xfrm>
            <a:off x="618226" y="407598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EFEFE"/>
                </a:solidFill>
                <a:latin typeface="Segoe UI"/>
                <a:cs typeface="Segoe UI"/>
              </a:rPr>
              <a:t>Romance scam losses were over $929 million</a:t>
            </a:r>
          </a:p>
          <a:p>
            <a:pPr algn="ctr"/>
            <a:endParaRPr lang="en-US"/>
          </a:p>
        </p:txBody>
      </p:sp>
      <p:sp>
        <p:nvSpPr>
          <p:cNvPr id="9" name="TextBox 8">
            <a:extLst>
              <a:ext uri="{FF2B5EF4-FFF2-40B4-BE49-F238E27FC236}">
                <a16:creationId xmlns:a16="http://schemas.microsoft.com/office/drawing/2014/main" id="{3D55E9A8-974B-1141-B0C6-5BD614C5F9EF}"/>
              </a:ext>
            </a:extLst>
          </p:cNvPr>
          <p:cNvSpPr txBox="1"/>
          <p:nvPr/>
        </p:nvSpPr>
        <p:spPr>
          <a:xfrm>
            <a:off x="618226" y="3429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EFEFE"/>
                </a:solidFill>
                <a:latin typeface="Segoe UI"/>
              </a:rPr>
              <a:t>Tech support scam losses were over $3 billion</a:t>
            </a:r>
            <a:endParaRPr lang="en-US"/>
          </a:p>
          <a:p>
            <a:pPr algn="ctr"/>
            <a:endParaRPr lang="en-US"/>
          </a:p>
        </p:txBody>
      </p:sp>
      <p:sp>
        <p:nvSpPr>
          <p:cNvPr id="10" name="TextBox 9">
            <a:extLst>
              <a:ext uri="{FF2B5EF4-FFF2-40B4-BE49-F238E27FC236}">
                <a16:creationId xmlns:a16="http://schemas.microsoft.com/office/drawing/2014/main" id="{08DF2F1E-D186-D49B-9111-29F749CA8F66}"/>
              </a:ext>
            </a:extLst>
          </p:cNvPr>
          <p:cNvSpPr txBox="1"/>
          <p:nvPr/>
        </p:nvSpPr>
        <p:spPr>
          <a:xfrm>
            <a:off x="618226" y="4722962"/>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EFEFE"/>
                </a:solidFill>
                <a:latin typeface="Segoe UI"/>
                <a:cs typeface="Segoe UI"/>
              </a:rPr>
              <a:t>Government impersonation scam losses were over $797 million</a:t>
            </a:r>
          </a:p>
          <a:p>
            <a:pPr algn="ctr"/>
            <a:endParaRPr lang="en-US"/>
          </a:p>
        </p:txBody>
      </p:sp>
      <p:sp>
        <p:nvSpPr>
          <p:cNvPr id="3" name="TextBox 2">
            <a:extLst>
              <a:ext uri="{FF2B5EF4-FFF2-40B4-BE49-F238E27FC236}">
                <a16:creationId xmlns:a16="http://schemas.microsoft.com/office/drawing/2014/main" id="{C292D4E2-2E70-6735-3437-88AB9E06651A}"/>
              </a:ext>
            </a:extLst>
          </p:cNvPr>
          <p:cNvSpPr txBox="1"/>
          <p:nvPr/>
        </p:nvSpPr>
        <p:spPr>
          <a:xfrm>
            <a:off x="617429" y="6172389"/>
            <a:ext cx="669272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rgbClr val="FEFEFE"/>
                </a:solidFill>
                <a:ea typeface="Calibri"/>
                <a:cs typeface="Calibri"/>
              </a:rPr>
              <a:t>1 Federal Bureau of Investigation, Internet Crime Report, 2025</a:t>
            </a:r>
          </a:p>
        </p:txBody>
      </p:sp>
    </p:spTree>
    <p:extLst>
      <p:ext uri="{BB962C8B-B14F-4D97-AF65-F5344CB8AC3E}">
        <p14:creationId xmlns:p14="http://schemas.microsoft.com/office/powerpoint/2010/main" val="2271991006"/>
      </p:ext>
    </p:extLst>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66C3D3-1665-E485-F1DD-8A190D13F1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24E107-FD68-14BF-0E2D-317C44598426}"/>
              </a:ext>
            </a:extLst>
          </p:cNvPr>
          <p:cNvSpPr>
            <a:spLocks noGrp="1"/>
          </p:cNvSpPr>
          <p:nvPr>
            <p:ph type="ctrTitle" idx="4294967295"/>
          </p:nvPr>
        </p:nvSpPr>
        <p:spPr>
          <a:xfrm>
            <a:off x="536382" y="498312"/>
            <a:ext cx="6599524" cy="1421928"/>
          </a:xfrm>
        </p:spPr>
        <p:txBody>
          <a:bodyPr wrap="square" anchor="b">
            <a:spAutoFit/>
          </a:bodyPr>
          <a:lstStyle>
            <a:lvl1pPr algn="l">
              <a:defRPr sz="4000">
                <a:solidFill>
                  <a:schemeClr val="bg1"/>
                </a:solidFill>
                <a:latin typeface="Arial" panose="020B0604020202020204" pitchFamily="34" charset="0"/>
                <a:cs typeface="Arial" panose="020B0604020202020204" pitchFamily="34" charset="0"/>
              </a:defRPr>
            </a:lvl1pPr>
          </a:lstStyle>
          <a:p>
            <a:r>
              <a:rPr lang="en-US" sz="4800" b="0">
                <a:latin typeface="Arial"/>
                <a:cs typeface="Arial"/>
              </a:rPr>
              <a:t>fueling bigger losses, </a:t>
            </a:r>
            <a:br>
              <a:rPr lang="en-US" sz="4800" b="0">
                <a:latin typeface="Arial"/>
                <a:cs typeface="Arial"/>
              </a:rPr>
            </a:br>
            <a:r>
              <a:rPr lang="en-US" sz="4800" b="0">
                <a:latin typeface="Arial"/>
                <a:cs typeface="Arial"/>
              </a:rPr>
              <a:t>year after year</a:t>
            </a:r>
            <a:endParaRPr lang="en-US" sz="1600" b="0"/>
          </a:p>
        </p:txBody>
      </p:sp>
      <p:grpSp>
        <p:nvGrpSpPr>
          <p:cNvPr id="23" name="Group 22">
            <a:extLst>
              <a:ext uri="{FF2B5EF4-FFF2-40B4-BE49-F238E27FC236}">
                <a16:creationId xmlns:a16="http://schemas.microsoft.com/office/drawing/2014/main" id="{C70F9803-B8F7-9D2C-3087-666DCAB72D22}"/>
              </a:ext>
            </a:extLst>
          </p:cNvPr>
          <p:cNvGrpSpPr/>
          <p:nvPr/>
        </p:nvGrpSpPr>
        <p:grpSpPr>
          <a:xfrm>
            <a:off x="0" y="5212080"/>
            <a:ext cx="2439921" cy="1645920"/>
            <a:chOff x="0" y="5212080"/>
            <a:chExt cx="2439921" cy="1645920"/>
          </a:xfrm>
        </p:grpSpPr>
        <p:sp>
          <p:nvSpPr>
            <p:cNvPr id="9" name="Rectangle 8">
              <a:extLst>
                <a:ext uri="{FF2B5EF4-FFF2-40B4-BE49-F238E27FC236}">
                  <a16:creationId xmlns:a16="http://schemas.microsoft.com/office/drawing/2014/main" id="{6A5D4DDB-DBCD-A056-CF7C-E617B7EFA9C1}"/>
                </a:ext>
              </a:extLst>
            </p:cNvPr>
            <p:cNvSpPr/>
            <p:nvPr/>
          </p:nvSpPr>
          <p:spPr>
            <a:xfrm>
              <a:off x="0" y="5212080"/>
              <a:ext cx="2439921" cy="1645920"/>
            </a:xfrm>
            <a:prstGeom prst="rect">
              <a:avLst/>
            </a:prstGeom>
            <a:solidFill>
              <a:srgbClr val="0033A1">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C5FD3265-D3E4-D109-EE36-E55E9B5825E5}"/>
                </a:ext>
              </a:extLst>
            </p:cNvPr>
            <p:cNvSpPr txBox="1"/>
            <p:nvPr/>
          </p:nvSpPr>
          <p:spPr>
            <a:xfrm>
              <a:off x="313813" y="5330830"/>
              <a:ext cx="1817542" cy="1077218"/>
            </a:xfrm>
            <a:prstGeom prst="rect">
              <a:avLst/>
            </a:prstGeom>
            <a:noFill/>
          </p:spPr>
          <p:txBody>
            <a:bodyPr wrap="square" lIns="91440" tIns="45720" rIns="91440" bIns="45720" anchor="t">
              <a:spAutoFit/>
            </a:bodyPr>
            <a:lstStyle/>
            <a:p>
              <a:r>
                <a:rPr lang="en-US" sz="3200">
                  <a:solidFill>
                    <a:srgbClr val="00C39C"/>
                  </a:solidFill>
                  <a:latin typeface="Arial"/>
                  <a:cs typeface="Arial"/>
                </a:rPr>
                <a:t>$3B</a:t>
              </a:r>
            </a:p>
            <a:p>
              <a:r>
                <a:rPr lang="en-US" sz="1600">
                  <a:solidFill>
                    <a:schemeClr val="bg1"/>
                  </a:solidFill>
                  <a:latin typeface="Arial"/>
                  <a:cs typeface="Arial"/>
                </a:rPr>
                <a:t>total identity fraud and scam losses</a:t>
              </a:r>
            </a:p>
          </p:txBody>
        </p:sp>
        <p:sp>
          <p:nvSpPr>
            <p:cNvPr id="18" name="TextBox 17">
              <a:extLst>
                <a:ext uri="{FF2B5EF4-FFF2-40B4-BE49-F238E27FC236}">
                  <a16:creationId xmlns:a16="http://schemas.microsoft.com/office/drawing/2014/main" id="{04471885-CEEE-F310-2BA5-C0D24C6AFF98}"/>
                </a:ext>
              </a:extLst>
            </p:cNvPr>
            <p:cNvSpPr txBox="1"/>
            <p:nvPr/>
          </p:nvSpPr>
          <p:spPr>
            <a:xfrm>
              <a:off x="313813" y="6364466"/>
              <a:ext cx="1817542" cy="338554"/>
            </a:xfrm>
            <a:prstGeom prst="rect">
              <a:avLst/>
            </a:prstGeom>
            <a:noFill/>
          </p:spPr>
          <p:txBody>
            <a:bodyPr wrap="square">
              <a:spAutoFit/>
            </a:bodyPr>
            <a:lstStyle/>
            <a:p>
              <a:r>
                <a:rPr lang="en-US" sz="1600">
                  <a:solidFill>
                    <a:srgbClr val="00C39C"/>
                  </a:solidFill>
                  <a:latin typeface="Arial"/>
                  <a:cs typeface="Arial"/>
                </a:rPr>
                <a:t>2020</a:t>
              </a:r>
              <a:endParaRPr lang="en-US" sz="1600">
                <a:solidFill>
                  <a:schemeClr val="bg1"/>
                </a:solidFill>
                <a:latin typeface="Arial"/>
                <a:cs typeface="Arial"/>
              </a:endParaRPr>
            </a:p>
          </p:txBody>
        </p:sp>
      </p:grpSp>
      <p:grpSp>
        <p:nvGrpSpPr>
          <p:cNvPr id="24" name="Group 23">
            <a:extLst>
              <a:ext uri="{FF2B5EF4-FFF2-40B4-BE49-F238E27FC236}">
                <a16:creationId xmlns:a16="http://schemas.microsoft.com/office/drawing/2014/main" id="{BAE82726-6C70-0ED5-BB70-97CDE7A46279}"/>
              </a:ext>
            </a:extLst>
          </p:cNvPr>
          <p:cNvGrpSpPr/>
          <p:nvPr/>
        </p:nvGrpSpPr>
        <p:grpSpPr>
          <a:xfrm>
            <a:off x="2439923" y="3566160"/>
            <a:ext cx="2439923" cy="3291840"/>
            <a:chOff x="2439923" y="3566160"/>
            <a:chExt cx="2439923" cy="3291840"/>
          </a:xfrm>
        </p:grpSpPr>
        <p:sp>
          <p:nvSpPr>
            <p:cNvPr id="8" name="Rectangle 7">
              <a:extLst>
                <a:ext uri="{FF2B5EF4-FFF2-40B4-BE49-F238E27FC236}">
                  <a16:creationId xmlns:a16="http://schemas.microsoft.com/office/drawing/2014/main" id="{086ECE31-84A5-747D-7681-589BA34914D4}"/>
                </a:ext>
              </a:extLst>
            </p:cNvPr>
            <p:cNvSpPr/>
            <p:nvPr/>
          </p:nvSpPr>
          <p:spPr>
            <a:xfrm>
              <a:off x="2439923" y="3566160"/>
              <a:ext cx="2439923" cy="3291840"/>
            </a:xfrm>
            <a:prstGeom prst="rect">
              <a:avLst/>
            </a:prstGeom>
            <a:solidFill>
              <a:srgbClr val="0033A1">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55D10E28-8C98-B087-E520-16F6A1D39DA9}"/>
                </a:ext>
              </a:extLst>
            </p:cNvPr>
            <p:cNvSpPr txBox="1"/>
            <p:nvPr/>
          </p:nvSpPr>
          <p:spPr>
            <a:xfrm>
              <a:off x="2752129" y="3684910"/>
              <a:ext cx="1817542" cy="1323439"/>
            </a:xfrm>
            <a:prstGeom prst="rect">
              <a:avLst/>
            </a:prstGeom>
            <a:noFill/>
          </p:spPr>
          <p:txBody>
            <a:bodyPr wrap="square" lIns="91440" tIns="45720" rIns="91440" bIns="45720" anchor="t">
              <a:spAutoFit/>
            </a:bodyPr>
            <a:lstStyle/>
            <a:p>
              <a:r>
                <a:rPr lang="en-US" sz="3200">
                  <a:solidFill>
                    <a:srgbClr val="00C39C"/>
                  </a:solidFill>
                  <a:latin typeface="Arial"/>
                  <a:cs typeface="Arial"/>
                </a:rPr>
                <a:t>$6B</a:t>
              </a:r>
            </a:p>
            <a:p>
              <a:r>
                <a:rPr lang="en-US" sz="1600">
                  <a:solidFill>
                    <a:schemeClr val="bg1"/>
                  </a:solidFill>
                  <a:latin typeface="Arial"/>
                  <a:cs typeface="Arial"/>
                </a:rPr>
                <a:t>total identity fraud and scam losses</a:t>
              </a:r>
            </a:p>
            <a:p>
              <a:endParaRPr lang="en-US" sz="1600">
                <a:solidFill>
                  <a:schemeClr val="bg1"/>
                </a:solidFill>
                <a:latin typeface="Arial"/>
                <a:cs typeface="Arial"/>
              </a:endParaRPr>
            </a:p>
          </p:txBody>
        </p:sp>
        <p:sp>
          <p:nvSpPr>
            <p:cNvPr id="19" name="TextBox 18">
              <a:extLst>
                <a:ext uri="{FF2B5EF4-FFF2-40B4-BE49-F238E27FC236}">
                  <a16:creationId xmlns:a16="http://schemas.microsoft.com/office/drawing/2014/main" id="{29F2CA77-7E8A-2445-237E-578D705C755E}"/>
                </a:ext>
              </a:extLst>
            </p:cNvPr>
            <p:cNvSpPr txBox="1"/>
            <p:nvPr/>
          </p:nvSpPr>
          <p:spPr>
            <a:xfrm>
              <a:off x="2752129" y="6364466"/>
              <a:ext cx="1817542" cy="338554"/>
            </a:xfrm>
            <a:prstGeom prst="rect">
              <a:avLst/>
            </a:prstGeom>
            <a:noFill/>
          </p:spPr>
          <p:txBody>
            <a:bodyPr wrap="square">
              <a:spAutoFit/>
            </a:bodyPr>
            <a:lstStyle/>
            <a:p>
              <a:r>
                <a:rPr lang="en-US" sz="1600">
                  <a:solidFill>
                    <a:srgbClr val="00C39C"/>
                  </a:solidFill>
                  <a:latin typeface="Arial"/>
                  <a:cs typeface="Arial"/>
                </a:rPr>
                <a:t>2021</a:t>
              </a:r>
              <a:endParaRPr lang="en-US" sz="1600">
                <a:solidFill>
                  <a:schemeClr val="bg1"/>
                </a:solidFill>
                <a:latin typeface="Arial"/>
                <a:cs typeface="Arial"/>
              </a:endParaRPr>
            </a:p>
          </p:txBody>
        </p:sp>
      </p:grpSp>
      <p:grpSp>
        <p:nvGrpSpPr>
          <p:cNvPr id="25" name="Group 24">
            <a:extLst>
              <a:ext uri="{FF2B5EF4-FFF2-40B4-BE49-F238E27FC236}">
                <a16:creationId xmlns:a16="http://schemas.microsoft.com/office/drawing/2014/main" id="{DF692743-F2B3-DF6D-2D42-265FF1AF318D}"/>
              </a:ext>
            </a:extLst>
          </p:cNvPr>
          <p:cNvGrpSpPr/>
          <p:nvPr/>
        </p:nvGrpSpPr>
        <p:grpSpPr>
          <a:xfrm>
            <a:off x="4879848" y="1920240"/>
            <a:ext cx="2439924" cy="4937760"/>
            <a:chOff x="4879848" y="1920240"/>
            <a:chExt cx="2439924" cy="4937760"/>
          </a:xfrm>
        </p:grpSpPr>
        <p:sp>
          <p:nvSpPr>
            <p:cNvPr id="6" name="Rectangle 5">
              <a:extLst>
                <a:ext uri="{FF2B5EF4-FFF2-40B4-BE49-F238E27FC236}">
                  <a16:creationId xmlns:a16="http://schemas.microsoft.com/office/drawing/2014/main" id="{2B544774-CC23-CA97-0E42-4EF68B97A861}"/>
                </a:ext>
              </a:extLst>
            </p:cNvPr>
            <p:cNvSpPr/>
            <p:nvPr/>
          </p:nvSpPr>
          <p:spPr>
            <a:xfrm>
              <a:off x="4879848" y="1920240"/>
              <a:ext cx="2439924" cy="4937760"/>
            </a:xfrm>
            <a:prstGeom prst="rect">
              <a:avLst/>
            </a:prstGeom>
            <a:solidFill>
              <a:srgbClr val="0033A1">
                <a:alpha val="6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DE6E9A94-EE6A-1850-030A-6E6A1246D1DE}"/>
                </a:ext>
              </a:extLst>
            </p:cNvPr>
            <p:cNvSpPr txBox="1"/>
            <p:nvPr/>
          </p:nvSpPr>
          <p:spPr>
            <a:xfrm>
              <a:off x="5190445" y="2038990"/>
              <a:ext cx="1817542" cy="1323439"/>
            </a:xfrm>
            <a:prstGeom prst="rect">
              <a:avLst/>
            </a:prstGeom>
            <a:noFill/>
          </p:spPr>
          <p:txBody>
            <a:bodyPr wrap="square" lIns="91440" tIns="45720" rIns="91440" bIns="45720" anchor="t">
              <a:spAutoFit/>
            </a:bodyPr>
            <a:lstStyle/>
            <a:p>
              <a:r>
                <a:rPr lang="en-US" sz="3200">
                  <a:solidFill>
                    <a:srgbClr val="00C39C"/>
                  </a:solidFill>
                  <a:latin typeface="Arial"/>
                  <a:cs typeface="Arial"/>
                </a:rPr>
                <a:t>$9B</a:t>
              </a:r>
            </a:p>
            <a:p>
              <a:r>
                <a:rPr lang="en-US" sz="1600">
                  <a:solidFill>
                    <a:schemeClr val="bg1"/>
                  </a:solidFill>
                  <a:latin typeface="Arial"/>
                  <a:cs typeface="Arial"/>
                </a:rPr>
                <a:t>total identity fraud and scam losses</a:t>
              </a:r>
            </a:p>
            <a:p>
              <a:endParaRPr lang="en-US" sz="1600">
                <a:solidFill>
                  <a:schemeClr val="bg1"/>
                </a:solidFill>
                <a:latin typeface="Arial"/>
                <a:cs typeface="Arial"/>
              </a:endParaRPr>
            </a:p>
          </p:txBody>
        </p:sp>
        <p:sp>
          <p:nvSpPr>
            <p:cNvPr id="20" name="TextBox 19">
              <a:extLst>
                <a:ext uri="{FF2B5EF4-FFF2-40B4-BE49-F238E27FC236}">
                  <a16:creationId xmlns:a16="http://schemas.microsoft.com/office/drawing/2014/main" id="{12CCBF10-AAEB-BFB1-ECD1-6DD31788E02A}"/>
                </a:ext>
              </a:extLst>
            </p:cNvPr>
            <p:cNvSpPr txBox="1"/>
            <p:nvPr/>
          </p:nvSpPr>
          <p:spPr>
            <a:xfrm>
              <a:off x="5190445" y="6364466"/>
              <a:ext cx="1817542" cy="338554"/>
            </a:xfrm>
            <a:prstGeom prst="rect">
              <a:avLst/>
            </a:prstGeom>
            <a:noFill/>
          </p:spPr>
          <p:txBody>
            <a:bodyPr wrap="square">
              <a:spAutoFit/>
            </a:bodyPr>
            <a:lstStyle/>
            <a:p>
              <a:r>
                <a:rPr lang="en-US" sz="1600">
                  <a:solidFill>
                    <a:srgbClr val="00C39C"/>
                  </a:solidFill>
                  <a:latin typeface="Arial"/>
                  <a:cs typeface="Arial"/>
                </a:rPr>
                <a:t>2022</a:t>
              </a:r>
              <a:endParaRPr lang="en-US" sz="1600">
                <a:solidFill>
                  <a:schemeClr val="bg1"/>
                </a:solidFill>
                <a:latin typeface="Arial"/>
                <a:cs typeface="Arial"/>
              </a:endParaRPr>
            </a:p>
          </p:txBody>
        </p:sp>
      </p:grpSp>
      <p:grpSp>
        <p:nvGrpSpPr>
          <p:cNvPr id="26" name="Group 25">
            <a:extLst>
              <a:ext uri="{FF2B5EF4-FFF2-40B4-BE49-F238E27FC236}">
                <a16:creationId xmlns:a16="http://schemas.microsoft.com/office/drawing/2014/main" id="{3BEC54BC-125D-AD56-AA5A-1EBCD453580E}"/>
              </a:ext>
            </a:extLst>
          </p:cNvPr>
          <p:cNvGrpSpPr/>
          <p:nvPr/>
        </p:nvGrpSpPr>
        <p:grpSpPr>
          <a:xfrm>
            <a:off x="7319772" y="1371600"/>
            <a:ext cx="2439924" cy="5486400"/>
            <a:chOff x="7319772" y="1371600"/>
            <a:chExt cx="2439924" cy="5486400"/>
          </a:xfrm>
        </p:grpSpPr>
        <p:sp>
          <p:nvSpPr>
            <p:cNvPr id="5" name="Rectangle 4">
              <a:extLst>
                <a:ext uri="{FF2B5EF4-FFF2-40B4-BE49-F238E27FC236}">
                  <a16:creationId xmlns:a16="http://schemas.microsoft.com/office/drawing/2014/main" id="{53F68B13-94A9-2826-1F3F-D01D81AEA67E}"/>
                </a:ext>
              </a:extLst>
            </p:cNvPr>
            <p:cNvSpPr/>
            <p:nvPr/>
          </p:nvSpPr>
          <p:spPr>
            <a:xfrm>
              <a:off x="7319772" y="1371600"/>
              <a:ext cx="2439924" cy="5486400"/>
            </a:xfrm>
            <a:prstGeom prst="rect">
              <a:avLst/>
            </a:prstGeom>
            <a:solidFill>
              <a:srgbClr val="0033A1">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7E5573EE-FF53-422E-AE96-11D0A37603AC}"/>
                </a:ext>
              </a:extLst>
            </p:cNvPr>
            <p:cNvSpPr txBox="1"/>
            <p:nvPr/>
          </p:nvSpPr>
          <p:spPr>
            <a:xfrm>
              <a:off x="7628761" y="1490350"/>
              <a:ext cx="1817542" cy="1323439"/>
            </a:xfrm>
            <a:prstGeom prst="rect">
              <a:avLst/>
            </a:prstGeom>
            <a:noFill/>
          </p:spPr>
          <p:txBody>
            <a:bodyPr wrap="square" lIns="91440" tIns="45720" rIns="91440" bIns="45720" anchor="t">
              <a:spAutoFit/>
            </a:bodyPr>
            <a:lstStyle/>
            <a:p>
              <a:r>
                <a:rPr lang="en-US" sz="3200">
                  <a:solidFill>
                    <a:srgbClr val="00C39C"/>
                  </a:solidFill>
                  <a:latin typeface="Arial"/>
                  <a:cs typeface="Arial"/>
                </a:rPr>
                <a:t>$10B</a:t>
              </a:r>
            </a:p>
            <a:p>
              <a:r>
                <a:rPr lang="en-US" sz="1600">
                  <a:solidFill>
                    <a:schemeClr val="bg1"/>
                  </a:solidFill>
                  <a:latin typeface="Arial"/>
                  <a:cs typeface="Arial"/>
                </a:rPr>
                <a:t>total identity fraud and scam losses</a:t>
              </a:r>
            </a:p>
            <a:p>
              <a:endParaRPr lang="en-US" sz="1600">
                <a:solidFill>
                  <a:schemeClr val="bg1"/>
                </a:solidFill>
                <a:latin typeface="Arial"/>
                <a:cs typeface="Arial"/>
              </a:endParaRPr>
            </a:p>
          </p:txBody>
        </p:sp>
        <p:sp>
          <p:nvSpPr>
            <p:cNvPr id="21" name="TextBox 20">
              <a:extLst>
                <a:ext uri="{FF2B5EF4-FFF2-40B4-BE49-F238E27FC236}">
                  <a16:creationId xmlns:a16="http://schemas.microsoft.com/office/drawing/2014/main" id="{8D0321C7-65BD-1E1D-E7B2-611AD9587BED}"/>
                </a:ext>
              </a:extLst>
            </p:cNvPr>
            <p:cNvSpPr txBox="1"/>
            <p:nvPr/>
          </p:nvSpPr>
          <p:spPr>
            <a:xfrm>
              <a:off x="7628761" y="6364466"/>
              <a:ext cx="1817542" cy="338554"/>
            </a:xfrm>
            <a:prstGeom prst="rect">
              <a:avLst/>
            </a:prstGeom>
            <a:noFill/>
          </p:spPr>
          <p:txBody>
            <a:bodyPr wrap="square">
              <a:spAutoFit/>
            </a:bodyPr>
            <a:lstStyle/>
            <a:p>
              <a:r>
                <a:rPr lang="en-US" sz="1600">
                  <a:solidFill>
                    <a:srgbClr val="00C39C"/>
                  </a:solidFill>
                  <a:latin typeface="Arial"/>
                  <a:cs typeface="Arial"/>
                </a:rPr>
                <a:t>2023</a:t>
              </a:r>
              <a:endParaRPr lang="en-US" sz="1600">
                <a:solidFill>
                  <a:schemeClr val="bg1"/>
                </a:solidFill>
                <a:latin typeface="Arial"/>
                <a:cs typeface="Arial"/>
              </a:endParaRPr>
            </a:p>
          </p:txBody>
        </p:sp>
      </p:grpSp>
      <p:grpSp>
        <p:nvGrpSpPr>
          <p:cNvPr id="27" name="Group 26">
            <a:extLst>
              <a:ext uri="{FF2B5EF4-FFF2-40B4-BE49-F238E27FC236}">
                <a16:creationId xmlns:a16="http://schemas.microsoft.com/office/drawing/2014/main" id="{6B057672-73F8-FA6B-FCE5-D3384763F906}"/>
              </a:ext>
            </a:extLst>
          </p:cNvPr>
          <p:cNvGrpSpPr/>
          <p:nvPr/>
        </p:nvGrpSpPr>
        <p:grpSpPr>
          <a:xfrm>
            <a:off x="9759696" y="0"/>
            <a:ext cx="2432304" cy="6858000"/>
            <a:chOff x="9759696" y="0"/>
            <a:chExt cx="2432304" cy="6858000"/>
          </a:xfrm>
        </p:grpSpPr>
        <p:sp>
          <p:nvSpPr>
            <p:cNvPr id="4" name="Rectangle 3">
              <a:extLst>
                <a:ext uri="{FF2B5EF4-FFF2-40B4-BE49-F238E27FC236}">
                  <a16:creationId xmlns:a16="http://schemas.microsoft.com/office/drawing/2014/main" id="{8EF31224-F56D-4BE7-04D4-C7028C9B26B0}"/>
                </a:ext>
              </a:extLst>
            </p:cNvPr>
            <p:cNvSpPr/>
            <p:nvPr/>
          </p:nvSpPr>
          <p:spPr>
            <a:xfrm>
              <a:off x="9759696" y="0"/>
              <a:ext cx="2432304" cy="6858000"/>
            </a:xfrm>
            <a:prstGeom prst="rect">
              <a:avLst/>
            </a:prstGeom>
            <a:solidFill>
              <a:srgbClr val="0033A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CDF8211E-9BC5-9D0E-300C-EC1306D6BB53}"/>
                </a:ext>
              </a:extLst>
            </p:cNvPr>
            <p:cNvSpPr txBox="1"/>
            <p:nvPr/>
          </p:nvSpPr>
          <p:spPr>
            <a:xfrm>
              <a:off x="10067077" y="118750"/>
              <a:ext cx="1817542" cy="1077218"/>
            </a:xfrm>
            <a:prstGeom prst="rect">
              <a:avLst/>
            </a:prstGeom>
            <a:noFill/>
          </p:spPr>
          <p:txBody>
            <a:bodyPr wrap="square" lIns="91440" tIns="45720" rIns="91440" bIns="45720" anchor="t">
              <a:spAutoFit/>
            </a:bodyPr>
            <a:lstStyle/>
            <a:p>
              <a:r>
                <a:rPr lang="en-US" sz="3200">
                  <a:solidFill>
                    <a:srgbClr val="00C39C"/>
                  </a:solidFill>
                  <a:latin typeface="Arial"/>
                  <a:cs typeface="Arial"/>
                </a:rPr>
                <a:t>$12.5B</a:t>
              </a:r>
            </a:p>
            <a:p>
              <a:r>
                <a:rPr lang="en-US" sz="1600">
                  <a:solidFill>
                    <a:schemeClr val="bg1"/>
                  </a:solidFill>
                  <a:latin typeface="Arial"/>
                  <a:cs typeface="Arial"/>
                </a:rPr>
                <a:t>total identity fraud and scam losses</a:t>
              </a:r>
            </a:p>
          </p:txBody>
        </p:sp>
        <p:sp>
          <p:nvSpPr>
            <p:cNvPr id="22" name="TextBox 21">
              <a:extLst>
                <a:ext uri="{FF2B5EF4-FFF2-40B4-BE49-F238E27FC236}">
                  <a16:creationId xmlns:a16="http://schemas.microsoft.com/office/drawing/2014/main" id="{15DE5EDA-357C-F4DA-3EA5-359712E15075}"/>
                </a:ext>
              </a:extLst>
            </p:cNvPr>
            <p:cNvSpPr txBox="1"/>
            <p:nvPr/>
          </p:nvSpPr>
          <p:spPr>
            <a:xfrm>
              <a:off x="10067077" y="6364466"/>
              <a:ext cx="1817542" cy="338554"/>
            </a:xfrm>
            <a:prstGeom prst="rect">
              <a:avLst/>
            </a:prstGeom>
            <a:noFill/>
          </p:spPr>
          <p:txBody>
            <a:bodyPr wrap="square">
              <a:spAutoFit/>
            </a:bodyPr>
            <a:lstStyle/>
            <a:p>
              <a:r>
                <a:rPr lang="en-US" sz="1600">
                  <a:solidFill>
                    <a:srgbClr val="00C39C"/>
                  </a:solidFill>
                  <a:latin typeface="Arial"/>
                  <a:cs typeface="Arial"/>
                </a:rPr>
                <a:t>2024</a:t>
              </a:r>
              <a:endParaRPr lang="en-US" sz="1600">
                <a:solidFill>
                  <a:schemeClr val="bg1"/>
                </a:solidFill>
                <a:latin typeface="Arial"/>
                <a:cs typeface="Arial"/>
              </a:endParaRPr>
            </a:p>
          </p:txBody>
        </p:sp>
      </p:grpSp>
      <p:sp>
        <p:nvSpPr>
          <p:cNvPr id="10" name="TextBox 12">
            <a:extLst>
              <a:ext uri="{FF2B5EF4-FFF2-40B4-BE49-F238E27FC236}">
                <a16:creationId xmlns:a16="http://schemas.microsoft.com/office/drawing/2014/main" id="{5676385D-D6B2-0467-53AD-7FA945BC7527}"/>
              </a:ext>
            </a:extLst>
          </p:cNvPr>
          <p:cNvSpPr txBox="1"/>
          <p:nvPr/>
        </p:nvSpPr>
        <p:spPr>
          <a:xfrm>
            <a:off x="536382" y="2556233"/>
            <a:ext cx="2215747" cy="338554"/>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sz="800">
                <a:solidFill>
                  <a:schemeClr val="bg1"/>
                </a:solidFill>
                <a:latin typeface="Arial" panose="020B0604020202020204" pitchFamily="34" charset="0"/>
                <a:cs typeface="Arial" panose="020B0604020202020204" pitchFamily="34" charset="0"/>
              </a:rPr>
              <a:t>Source: The Federal Trade Commission, Consumer Sentinel Network Reports</a:t>
            </a:r>
          </a:p>
        </p:txBody>
      </p:sp>
    </p:spTree>
    <p:extLst>
      <p:ext uri="{BB962C8B-B14F-4D97-AF65-F5344CB8AC3E}">
        <p14:creationId xmlns:p14="http://schemas.microsoft.com/office/powerpoint/2010/main" val="2014625902"/>
      </p:ext>
    </p:extLst>
  </p:cSld>
  <p:clrMapOvr>
    <a:masterClrMapping/>
  </p:clrMapOvr>
  <mc:AlternateContent xmlns:mc="http://schemas.openxmlformats.org/markup-compatibility/2006" xmlns:p14="http://schemas.microsoft.com/office/powerpoint/2010/main">
    <mc:Choice Requires="p14">
      <p:transition spd="slow" p14:dur="1050">
        <p:push/>
      </p:transition>
    </mc:Choice>
    <mc:Fallback xmlns="">
      <p:transition spd="slow">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50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750" fill="hold"/>
                                        <p:tgtEl>
                                          <p:spTgt spid="23"/>
                                        </p:tgtEl>
                                        <p:attrNameLst>
                                          <p:attrName>ppt_x</p:attrName>
                                        </p:attrNameLst>
                                      </p:cBhvr>
                                      <p:tavLst>
                                        <p:tav tm="0">
                                          <p:val>
                                            <p:strVal val="#ppt_x"/>
                                          </p:val>
                                        </p:tav>
                                        <p:tav tm="100000">
                                          <p:val>
                                            <p:strVal val="#ppt_x"/>
                                          </p:val>
                                        </p:tav>
                                      </p:tavLst>
                                    </p:anim>
                                    <p:anim calcmode="lin" valueType="num">
                                      <p:cBhvr additive="base">
                                        <p:cTn id="8" dur="750" fill="hold"/>
                                        <p:tgtEl>
                                          <p:spTgt spid="23"/>
                                        </p:tgtEl>
                                        <p:attrNameLst>
                                          <p:attrName>ppt_y</p:attrName>
                                        </p:attrNameLst>
                                      </p:cBhvr>
                                      <p:tavLst>
                                        <p:tav tm="0">
                                          <p:val>
                                            <p:strVal val="1+#ppt_h/2"/>
                                          </p:val>
                                        </p:tav>
                                        <p:tav tm="100000">
                                          <p:val>
                                            <p:strVal val="#ppt_y"/>
                                          </p:val>
                                        </p:tav>
                                      </p:tavLst>
                                    </p:anim>
                                  </p:childTnLst>
                                </p:cTn>
                              </p:par>
                            </p:childTnLst>
                          </p:cTn>
                        </p:par>
                        <p:par>
                          <p:cTn id="9" fill="hold">
                            <p:stCondLst>
                              <p:cond delay="1250"/>
                            </p:stCondLst>
                            <p:childTnLst>
                              <p:par>
                                <p:cTn id="10" presetID="2" presetClass="entr" presetSubtype="4" fill="hold" nodeType="afterEffect">
                                  <p:stCondLst>
                                    <p:cond delay="500"/>
                                  </p:stCondLst>
                                  <p:childTnLst>
                                    <p:set>
                                      <p:cBhvr>
                                        <p:cTn id="11" dur="1" fill="hold">
                                          <p:stCondLst>
                                            <p:cond delay="0"/>
                                          </p:stCondLst>
                                        </p:cTn>
                                        <p:tgtEl>
                                          <p:spTgt spid="24"/>
                                        </p:tgtEl>
                                        <p:attrNameLst>
                                          <p:attrName>style.visibility</p:attrName>
                                        </p:attrNameLst>
                                      </p:cBhvr>
                                      <p:to>
                                        <p:strVal val="visible"/>
                                      </p:to>
                                    </p:set>
                                    <p:anim calcmode="lin" valueType="num">
                                      <p:cBhvr additive="base">
                                        <p:cTn id="12" dur="750" fill="hold"/>
                                        <p:tgtEl>
                                          <p:spTgt spid="24"/>
                                        </p:tgtEl>
                                        <p:attrNameLst>
                                          <p:attrName>ppt_x</p:attrName>
                                        </p:attrNameLst>
                                      </p:cBhvr>
                                      <p:tavLst>
                                        <p:tav tm="0">
                                          <p:val>
                                            <p:strVal val="#ppt_x"/>
                                          </p:val>
                                        </p:tav>
                                        <p:tav tm="100000">
                                          <p:val>
                                            <p:strVal val="#ppt_x"/>
                                          </p:val>
                                        </p:tav>
                                      </p:tavLst>
                                    </p:anim>
                                    <p:anim calcmode="lin" valueType="num">
                                      <p:cBhvr additive="base">
                                        <p:cTn id="13" dur="750" fill="hold"/>
                                        <p:tgtEl>
                                          <p:spTgt spid="24"/>
                                        </p:tgtEl>
                                        <p:attrNameLst>
                                          <p:attrName>ppt_y</p:attrName>
                                        </p:attrNameLst>
                                      </p:cBhvr>
                                      <p:tavLst>
                                        <p:tav tm="0">
                                          <p:val>
                                            <p:strVal val="1+#ppt_h/2"/>
                                          </p:val>
                                        </p:tav>
                                        <p:tav tm="100000">
                                          <p:val>
                                            <p:strVal val="#ppt_y"/>
                                          </p:val>
                                        </p:tav>
                                      </p:tavLst>
                                    </p:anim>
                                  </p:childTnLst>
                                </p:cTn>
                              </p:par>
                            </p:childTnLst>
                          </p:cTn>
                        </p:par>
                        <p:par>
                          <p:cTn id="14" fill="hold">
                            <p:stCondLst>
                              <p:cond delay="2500"/>
                            </p:stCondLst>
                            <p:childTnLst>
                              <p:par>
                                <p:cTn id="15" presetID="2" presetClass="entr" presetSubtype="4" fill="hold" nodeType="afterEffect">
                                  <p:stCondLst>
                                    <p:cond delay="50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750" fill="hold"/>
                                        <p:tgtEl>
                                          <p:spTgt spid="25"/>
                                        </p:tgtEl>
                                        <p:attrNameLst>
                                          <p:attrName>ppt_x</p:attrName>
                                        </p:attrNameLst>
                                      </p:cBhvr>
                                      <p:tavLst>
                                        <p:tav tm="0">
                                          <p:val>
                                            <p:strVal val="#ppt_x"/>
                                          </p:val>
                                        </p:tav>
                                        <p:tav tm="100000">
                                          <p:val>
                                            <p:strVal val="#ppt_x"/>
                                          </p:val>
                                        </p:tav>
                                      </p:tavLst>
                                    </p:anim>
                                    <p:anim calcmode="lin" valueType="num">
                                      <p:cBhvr additive="base">
                                        <p:cTn id="18" dur="750" fill="hold"/>
                                        <p:tgtEl>
                                          <p:spTgt spid="25"/>
                                        </p:tgtEl>
                                        <p:attrNameLst>
                                          <p:attrName>ppt_y</p:attrName>
                                        </p:attrNameLst>
                                      </p:cBhvr>
                                      <p:tavLst>
                                        <p:tav tm="0">
                                          <p:val>
                                            <p:strVal val="1+#ppt_h/2"/>
                                          </p:val>
                                        </p:tav>
                                        <p:tav tm="100000">
                                          <p:val>
                                            <p:strVal val="#ppt_y"/>
                                          </p:val>
                                        </p:tav>
                                      </p:tavLst>
                                    </p:anim>
                                  </p:childTnLst>
                                </p:cTn>
                              </p:par>
                            </p:childTnLst>
                          </p:cTn>
                        </p:par>
                        <p:par>
                          <p:cTn id="19" fill="hold">
                            <p:stCondLst>
                              <p:cond delay="3750"/>
                            </p:stCondLst>
                            <p:childTnLst>
                              <p:par>
                                <p:cTn id="20" presetID="2" presetClass="entr" presetSubtype="4" fill="hold" nodeType="afterEffect">
                                  <p:stCondLst>
                                    <p:cond delay="500"/>
                                  </p:stCondLst>
                                  <p:childTnLst>
                                    <p:set>
                                      <p:cBhvr>
                                        <p:cTn id="21" dur="1" fill="hold">
                                          <p:stCondLst>
                                            <p:cond delay="0"/>
                                          </p:stCondLst>
                                        </p:cTn>
                                        <p:tgtEl>
                                          <p:spTgt spid="26"/>
                                        </p:tgtEl>
                                        <p:attrNameLst>
                                          <p:attrName>style.visibility</p:attrName>
                                        </p:attrNameLst>
                                      </p:cBhvr>
                                      <p:to>
                                        <p:strVal val="visible"/>
                                      </p:to>
                                    </p:set>
                                    <p:anim calcmode="lin" valueType="num">
                                      <p:cBhvr additive="base">
                                        <p:cTn id="22" dur="750" fill="hold"/>
                                        <p:tgtEl>
                                          <p:spTgt spid="26"/>
                                        </p:tgtEl>
                                        <p:attrNameLst>
                                          <p:attrName>ppt_x</p:attrName>
                                        </p:attrNameLst>
                                      </p:cBhvr>
                                      <p:tavLst>
                                        <p:tav tm="0">
                                          <p:val>
                                            <p:strVal val="#ppt_x"/>
                                          </p:val>
                                        </p:tav>
                                        <p:tav tm="100000">
                                          <p:val>
                                            <p:strVal val="#ppt_x"/>
                                          </p:val>
                                        </p:tav>
                                      </p:tavLst>
                                    </p:anim>
                                    <p:anim calcmode="lin" valueType="num">
                                      <p:cBhvr additive="base">
                                        <p:cTn id="23" dur="750" fill="hold"/>
                                        <p:tgtEl>
                                          <p:spTgt spid="26"/>
                                        </p:tgtEl>
                                        <p:attrNameLst>
                                          <p:attrName>ppt_y</p:attrName>
                                        </p:attrNameLst>
                                      </p:cBhvr>
                                      <p:tavLst>
                                        <p:tav tm="0">
                                          <p:val>
                                            <p:strVal val="1+#ppt_h/2"/>
                                          </p:val>
                                        </p:tav>
                                        <p:tav tm="100000">
                                          <p:val>
                                            <p:strVal val="#ppt_y"/>
                                          </p:val>
                                        </p:tav>
                                      </p:tavLst>
                                    </p:anim>
                                  </p:childTnLst>
                                </p:cTn>
                              </p:par>
                            </p:childTnLst>
                          </p:cTn>
                        </p:par>
                        <p:par>
                          <p:cTn id="24" fill="hold">
                            <p:stCondLst>
                              <p:cond delay="5000"/>
                            </p:stCondLst>
                            <p:childTnLst>
                              <p:par>
                                <p:cTn id="25" presetID="2" presetClass="entr" presetSubtype="4" fill="hold" nodeType="afterEffect">
                                  <p:stCondLst>
                                    <p:cond delay="500"/>
                                  </p:stCondLst>
                                  <p:childTnLst>
                                    <p:set>
                                      <p:cBhvr>
                                        <p:cTn id="26" dur="1" fill="hold">
                                          <p:stCondLst>
                                            <p:cond delay="0"/>
                                          </p:stCondLst>
                                        </p:cTn>
                                        <p:tgtEl>
                                          <p:spTgt spid="27"/>
                                        </p:tgtEl>
                                        <p:attrNameLst>
                                          <p:attrName>style.visibility</p:attrName>
                                        </p:attrNameLst>
                                      </p:cBhvr>
                                      <p:to>
                                        <p:strVal val="visible"/>
                                      </p:to>
                                    </p:set>
                                    <p:anim calcmode="lin" valueType="num">
                                      <p:cBhvr additive="base">
                                        <p:cTn id="27" dur="750" fill="hold"/>
                                        <p:tgtEl>
                                          <p:spTgt spid="27"/>
                                        </p:tgtEl>
                                        <p:attrNameLst>
                                          <p:attrName>ppt_x</p:attrName>
                                        </p:attrNameLst>
                                      </p:cBhvr>
                                      <p:tavLst>
                                        <p:tav tm="0">
                                          <p:val>
                                            <p:strVal val="#ppt_x"/>
                                          </p:val>
                                        </p:tav>
                                        <p:tav tm="100000">
                                          <p:val>
                                            <p:strVal val="#ppt_x"/>
                                          </p:val>
                                        </p:tav>
                                      </p:tavLst>
                                    </p:anim>
                                    <p:anim calcmode="lin" valueType="num">
                                      <p:cBhvr additive="base">
                                        <p:cTn id="28" dur="75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15" name="Picture 14" descr="A person holding a cup of coffee and using a computer&#10;&#10;AI-generated content may be incorrect.">
            <a:extLst>
              <a:ext uri="{FF2B5EF4-FFF2-40B4-BE49-F238E27FC236}">
                <a16:creationId xmlns:a16="http://schemas.microsoft.com/office/drawing/2014/main" id="{74AE8C79-2066-096D-17CE-7407150907BF}"/>
              </a:ext>
            </a:extLst>
          </p:cNvPr>
          <p:cNvPicPr>
            <a:picLocks noChangeAspect="1"/>
          </p:cNvPicPr>
          <p:nvPr/>
        </p:nvPicPr>
        <p:blipFill>
          <a:blip r:embed="rId4"/>
          <a:srcRect l="12939" t="19604" b="7011"/>
          <a:stretch>
            <a:fillRect/>
          </a:stretch>
        </p:blipFill>
        <p:spPr>
          <a:xfrm flipH="1">
            <a:off x="0" y="0"/>
            <a:ext cx="12192000" cy="6857999"/>
          </a:xfrm>
          <a:prstGeom prst="rect">
            <a:avLst/>
          </a:prstGeom>
        </p:spPr>
      </p:pic>
      <p:sp>
        <p:nvSpPr>
          <p:cNvPr id="2" name="Rectangle 1">
            <a:extLst>
              <a:ext uri="{FF2B5EF4-FFF2-40B4-BE49-F238E27FC236}">
                <a16:creationId xmlns:a16="http://schemas.microsoft.com/office/drawing/2014/main" id="{B279D886-1A7F-79A3-B9EC-63CDA767E838}"/>
              </a:ext>
            </a:extLst>
          </p:cNvPr>
          <p:cNvSpPr/>
          <p:nvPr/>
        </p:nvSpPr>
        <p:spPr>
          <a:xfrm>
            <a:off x="93305" y="-1"/>
            <a:ext cx="12191999" cy="6858000"/>
          </a:xfrm>
          <a:prstGeom prst="rect">
            <a:avLst/>
          </a:prstGeom>
          <a:gradFill flip="none" rotWithShape="1">
            <a:gsLst>
              <a:gs pos="99000">
                <a:schemeClr val="accent1">
                  <a:alpha val="25000"/>
                </a:schemeClr>
              </a:gs>
              <a:gs pos="36000">
                <a:schemeClr val="tx2"/>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8A3F04EE-A1B7-9C4E-80DB-D3574824F39E}"/>
              </a:ext>
            </a:extLst>
          </p:cNvPr>
          <p:cNvSpPr txBox="1"/>
          <p:nvPr/>
        </p:nvSpPr>
        <p:spPr>
          <a:xfrm>
            <a:off x="511294" y="3325496"/>
            <a:ext cx="4636439" cy="99129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rial"/>
                <a:ea typeface="+mn-ea"/>
                <a:cs typeface="Arial"/>
              </a:rPr>
              <a:t>With just the right bits of personal information, criminals can drain bank accounts, open credit lines, or even commit crimes in our name.</a:t>
            </a:r>
            <a:endParaRPr kumimoji="0" lang="en-US" sz="16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8CC9697F-F9A7-7B38-9206-1D250633A7EC}"/>
              </a:ext>
            </a:extLst>
          </p:cNvPr>
          <p:cNvSpPr txBox="1"/>
          <p:nvPr/>
        </p:nvSpPr>
        <p:spPr>
          <a:xfrm>
            <a:off x="511294" y="4509157"/>
            <a:ext cx="1862667" cy="1600951"/>
          </a:xfrm>
          <a:prstGeom prst="rect">
            <a:avLst/>
          </a:prstGeom>
          <a:noFill/>
        </p:spPr>
        <p:txBody>
          <a:bodyPr wrap="square" lIns="91440" tIns="45720" rIns="91440" bIns="45720" rtlCol="0" anchor="ctr">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lang="en-US" sz="4800">
                <a:solidFill>
                  <a:srgbClr val="ED7766"/>
                </a:solidFill>
                <a:latin typeface="Arial"/>
                <a:cs typeface="Arial"/>
              </a:rPr>
              <a:t>18M</a:t>
            </a:r>
            <a:endParaRPr kumimoji="0" lang="en-US" sz="4800" b="0" i="0" u="none" strike="noStrike" kern="1200" cap="none" spc="0" normalizeH="0" baseline="0" noProof="0">
              <a:ln>
                <a:noFill/>
              </a:ln>
              <a:solidFill>
                <a:srgbClr val="ED7766"/>
              </a:solidFill>
              <a:effectLst/>
              <a:uLnTx/>
              <a:uFillTx/>
              <a:latin typeface="Arial"/>
              <a:ea typeface="+mn-ea"/>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Arial"/>
                <a:ea typeface="+mn-ea"/>
                <a:cs typeface="Arial"/>
              </a:rPr>
              <a:t>identity theft </a:t>
            </a:r>
            <a:r>
              <a:rPr kumimoji="0" lang="en-US" sz="1600" b="0" i="0" u="none" strike="noStrike" kern="1200" cap="none" spc="0" normalizeH="0" baseline="0" noProof="0">
                <a:ln>
                  <a:noFill/>
                </a:ln>
                <a:solidFill>
                  <a:srgbClr val="FFFFFF"/>
                </a:solidFill>
                <a:effectLst/>
                <a:uLnTx/>
                <a:uFillTx/>
                <a:latin typeface="Arial"/>
                <a:ea typeface="+mn-ea"/>
                <a:cs typeface="Arial"/>
              </a:rPr>
              <a:t>victims in </a:t>
            </a:r>
            <a:r>
              <a:rPr lang="en-US" sz="1600">
                <a:solidFill>
                  <a:srgbClr val="FFFFFF"/>
                </a:solidFill>
                <a:latin typeface="Arial"/>
                <a:cs typeface="Arial"/>
              </a:rPr>
              <a:t>2025</a:t>
            </a:r>
            <a:r>
              <a:rPr lang="en-US" sz="1600" baseline="30000" dirty="0">
                <a:solidFill>
                  <a:srgbClr val="FFFFFF"/>
                </a:solidFill>
                <a:latin typeface="Arial"/>
                <a:cs typeface="Arial"/>
              </a:rPr>
              <a:t>1</a:t>
            </a:r>
            <a:endParaRPr lang="en-US" sz="1600" b="0" i="0" u="none" strike="noStrike" kern="1200" cap="none" spc="0" normalizeH="0" baseline="30000" noProof="0" dirty="0">
              <a:ln>
                <a:noFill/>
              </a:ln>
              <a:solidFill>
                <a:srgbClr val="FFFFFF"/>
              </a:solidFill>
              <a:effectLst/>
              <a:uLnTx/>
              <a:uFillTx/>
              <a:latin typeface="Arial"/>
              <a:cs typeface="Arial"/>
            </a:endParaRPr>
          </a:p>
        </p:txBody>
      </p:sp>
      <p:sp>
        <p:nvSpPr>
          <p:cNvPr id="21" name="TextBox 20">
            <a:extLst>
              <a:ext uri="{FF2B5EF4-FFF2-40B4-BE49-F238E27FC236}">
                <a16:creationId xmlns:a16="http://schemas.microsoft.com/office/drawing/2014/main" id="{FD6875E0-D288-EA40-1D25-AA9DF77B1B73}"/>
              </a:ext>
            </a:extLst>
          </p:cNvPr>
          <p:cNvSpPr txBox="1"/>
          <p:nvPr/>
        </p:nvSpPr>
        <p:spPr>
          <a:xfrm>
            <a:off x="2963333" y="4509157"/>
            <a:ext cx="1862667" cy="1600951"/>
          </a:xfrm>
          <a:prstGeom prst="rect">
            <a:avLst/>
          </a:prstGeom>
          <a:noFill/>
        </p:spPr>
        <p:txBody>
          <a:bodyPr wrap="square" lIns="91440" tIns="45720" rIns="91440" bIns="45720" rtlCol="0" anchor="ctr">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4800" b="0" i="0" u="none" strike="noStrike" kern="1200" cap="none" spc="0" normalizeH="0" baseline="0" noProof="0">
                <a:ln>
                  <a:noFill/>
                </a:ln>
                <a:solidFill>
                  <a:srgbClr val="ED7766"/>
                </a:solidFill>
                <a:effectLst/>
                <a:uLnTx/>
                <a:uFillTx/>
                <a:latin typeface="Arial"/>
                <a:ea typeface="+mn-ea"/>
                <a:cs typeface="Arial"/>
              </a:rPr>
              <a:t>$27B</a:t>
            </a:r>
          </a:p>
          <a:p>
            <a:pPr marL="0" marR="0" lvl="0" indent="0" algn="l" defTabSz="914400" rtl="0" eaLnBrk="1" fontAlgn="auto" latinLnBrk="0" hangingPunct="1">
              <a:lnSpc>
                <a:spcPct val="125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Arial"/>
                <a:ea typeface="+mn-ea"/>
                <a:cs typeface="Arial"/>
              </a:rPr>
              <a:t>identity theft </a:t>
            </a:r>
            <a:r>
              <a:rPr kumimoji="0" lang="en-US" sz="1600" b="0" i="0" u="none" strike="noStrike" kern="1200" cap="none" spc="0" normalizeH="0" baseline="0" noProof="0">
                <a:ln>
                  <a:noFill/>
                </a:ln>
                <a:solidFill>
                  <a:srgbClr val="FFFFFF"/>
                </a:solidFill>
                <a:effectLst/>
                <a:uLnTx/>
                <a:uFillTx/>
                <a:latin typeface="Arial"/>
                <a:ea typeface="+mn-ea"/>
                <a:cs typeface="Arial"/>
              </a:rPr>
              <a:t>losses in </a:t>
            </a:r>
            <a:r>
              <a:rPr lang="en-US" sz="1600">
                <a:solidFill>
                  <a:srgbClr val="FFFFFF"/>
                </a:solidFill>
                <a:latin typeface="Arial"/>
                <a:cs typeface="Arial"/>
              </a:rPr>
              <a:t>2025</a:t>
            </a:r>
            <a:r>
              <a:rPr lang="en-US" sz="1600" baseline="30000" dirty="0">
                <a:solidFill>
                  <a:srgbClr val="FFFFFF"/>
                </a:solidFill>
                <a:latin typeface="Arial"/>
                <a:cs typeface="Arial"/>
              </a:rPr>
              <a:t>1</a:t>
            </a:r>
            <a:endParaRPr lang="en-US" sz="1600" b="0" i="0" u="none" strike="noStrike" kern="1200" cap="none" spc="0" normalizeH="0" baseline="30000" noProof="0" dirty="0">
              <a:ln>
                <a:noFill/>
              </a:ln>
              <a:solidFill>
                <a:srgbClr val="FFFFFF"/>
              </a:solidFill>
              <a:effectLst/>
              <a:uLnTx/>
              <a:uFillTx/>
              <a:latin typeface="Arial"/>
              <a:cs typeface="Arial"/>
            </a:endParaRPr>
          </a:p>
        </p:txBody>
      </p:sp>
      <p:sp>
        <p:nvSpPr>
          <p:cNvPr id="3" name="TextBox 2">
            <a:extLst>
              <a:ext uri="{FF2B5EF4-FFF2-40B4-BE49-F238E27FC236}">
                <a16:creationId xmlns:a16="http://schemas.microsoft.com/office/drawing/2014/main" id="{5CD919CB-919A-CF72-1849-8C78878D59C3}"/>
              </a:ext>
            </a:extLst>
          </p:cNvPr>
          <p:cNvSpPr txBox="1"/>
          <p:nvPr/>
        </p:nvSpPr>
        <p:spPr>
          <a:xfrm>
            <a:off x="549537" y="6390247"/>
            <a:ext cx="5321203"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defTabSz="914400">
              <a:lnSpc>
                <a:spcPct val="100000"/>
              </a:lnSpc>
              <a:spcBef>
                <a:spcPts val="0"/>
              </a:spcBef>
              <a:spcAft>
                <a:spcPts val="0"/>
              </a:spcAft>
              <a:buNone/>
              <a:tabLst/>
              <a:defRPr/>
            </a:pPr>
            <a:r>
              <a:rPr kumimoji="0" lang="en-US" sz="700" b="0" i="0" u="none" strike="noStrike" kern="1200" cap="none" spc="0" normalizeH="0" baseline="0" noProof="0">
                <a:ln>
                  <a:noFill/>
                </a:ln>
                <a:solidFill>
                  <a:srgbClr val="FFFFFF"/>
                </a:solidFill>
                <a:effectLst/>
                <a:uLnTx/>
                <a:uFillTx/>
                <a:latin typeface="Arial"/>
                <a:ea typeface="Calibri"/>
                <a:cs typeface="Arial"/>
              </a:rPr>
              <a:t>1: Javelin Strategy &amp; </a:t>
            </a:r>
            <a:r>
              <a:rPr lang="en-US" sz="700">
                <a:solidFill>
                  <a:srgbClr val="FFFFFF"/>
                </a:solidFill>
                <a:latin typeface="Arial"/>
                <a:ea typeface="Calibri"/>
                <a:cs typeface="Arial"/>
              </a:rPr>
              <a:t>Reseatch</a:t>
            </a:r>
            <a:r>
              <a:rPr kumimoji="0" lang="en-US" sz="700" b="0" i="0" u="none" strike="noStrike" kern="1200" cap="none" spc="0" normalizeH="0" baseline="0" noProof="0">
                <a:ln>
                  <a:noFill/>
                </a:ln>
                <a:solidFill>
                  <a:srgbClr val="FFFFFF"/>
                </a:solidFill>
                <a:effectLst/>
                <a:uLnTx/>
                <a:uFillTx/>
                <a:latin typeface="Arial"/>
                <a:ea typeface="Calibri"/>
                <a:cs typeface="Arial"/>
              </a:rPr>
              <a:t>, </a:t>
            </a:r>
            <a:r>
              <a:rPr lang="en-US" sz="700">
                <a:solidFill>
                  <a:srgbClr val="FFFFFF"/>
                </a:solidFill>
                <a:latin typeface="Arial"/>
                <a:ea typeface="Calibri"/>
                <a:cs typeface="Arial"/>
              </a:rPr>
              <a:t>2026 </a:t>
            </a:r>
            <a:r>
              <a:rPr kumimoji="0" lang="en-US" sz="700" b="0" i="0" u="none" strike="noStrike" kern="1200" cap="none" spc="0" normalizeH="0" baseline="0" noProof="0">
                <a:ln>
                  <a:noFill/>
                </a:ln>
                <a:solidFill>
                  <a:srgbClr val="FFFFFF"/>
                </a:solidFill>
                <a:effectLst/>
                <a:uLnTx/>
                <a:uFillTx/>
                <a:latin typeface="Arial"/>
                <a:ea typeface="Calibri"/>
                <a:cs typeface="Arial"/>
              </a:rPr>
              <a:t>Identity Fraud Study</a:t>
            </a:r>
            <a:r>
              <a:rPr lang="en-US" sz="700">
                <a:solidFill>
                  <a:srgbClr val="FFFFFF"/>
                </a:solidFill>
                <a:latin typeface="Arial"/>
                <a:ea typeface="Calibri"/>
                <a:cs typeface="Arial"/>
              </a:rPr>
              <a:t>: The Illusion of Progress, 2026</a:t>
            </a:r>
            <a:endParaRPr lang="en-US" sz="700" b="0" i="0" u="none" strike="noStrike" kern="1200" cap="none" spc="0" normalizeH="0" baseline="0" noProof="0">
              <a:ln>
                <a:noFill/>
              </a:ln>
              <a:solidFill>
                <a:srgbClr val="000000"/>
              </a:solidFill>
              <a:effectLst/>
              <a:uLnTx/>
              <a:uFillTx/>
              <a:latin typeface="Arial" panose="020B0604020202020204" pitchFamily="34" charset="0"/>
              <a:ea typeface="Calibri"/>
              <a:cs typeface="Arial" panose="020B0604020202020204" pitchFamily="34" charset="0"/>
            </a:endParaRPr>
          </a:p>
        </p:txBody>
      </p:sp>
      <p:sp>
        <p:nvSpPr>
          <p:cNvPr id="5" name="TextBox 4">
            <a:extLst>
              <a:ext uri="{FF2B5EF4-FFF2-40B4-BE49-F238E27FC236}">
                <a16:creationId xmlns:a16="http://schemas.microsoft.com/office/drawing/2014/main" id="{1238A661-E003-988B-E8A3-4C72FE5DE280}"/>
              </a:ext>
            </a:extLst>
          </p:cNvPr>
          <p:cNvSpPr txBox="1"/>
          <p:nvPr/>
        </p:nvSpPr>
        <p:spPr>
          <a:xfrm>
            <a:off x="511294" y="650856"/>
            <a:ext cx="5857422" cy="2585323"/>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6000" b="0" i="0" u="none" strike="noStrike" kern="1200" cap="none" spc="0" normalizeH="0" baseline="0" noProof="0">
                <a:ln>
                  <a:noFill/>
                </a:ln>
                <a:solidFill>
                  <a:srgbClr val="FFFFFF"/>
                </a:solidFill>
                <a:effectLst/>
                <a:uLnTx/>
                <a:uFillTx/>
                <a:latin typeface="Arial"/>
                <a:ea typeface="+mn-ea"/>
                <a:cs typeface="Arial"/>
              </a:rPr>
              <a:t>from data shared to </a:t>
            </a:r>
            <a:r>
              <a:rPr kumimoji="0" lang="en-US" sz="6000" b="0" i="0" u="none" strike="noStrike" kern="1200" cap="none" spc="0" normalizeH="0" baseline="0" noProof="0">
                <a:ln>
                  <a:noFill/>
                </a:ln>
                <a:solidFill>
                  <a:srgbClr val="ED7766"/>
                </a:solidFill>
                <a:effectLst/>
                <a:uLnTx/>
                <a:uFillTx/>
                <a:latin typeface="Arial"/>
                <a:ea typeface="+mn-ea"/>
                <a:cs typeface="Arial"/>
              </a:rPr>
              <a:t>identity stolen</a:t>
            </a:r>
            <a:endParaRPr kumimoji="0" lang="en-US" sz="6000" b="0" i="0" u="none" strike="noStrike" kern="1200" cap="none" spc="0" normalizeH="0" baseline="0" noProof="0">
              <a:ln>
                <a:noFill/>
              </a:ln>
              <a:solidFill>
                <a:srgbClr val="ED7766"/>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3469618"/>
      </p:ext>
    </p:extLst>
  </p:cSld>
  <p:clrMapOvr>
    <a:masterClrMapping/>
  </p:clrMapOvr>
  <p:extLst>
    <p:ext uri="{6950BFC3-D8DA-4A85-94F7-54DA5524770B}">
      <p188:commentRel xmlns:p188="http://schemas.microsoft.com/office/powerpoint/2018/8/main" r:id="rId3"/>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7A02A18-01A0-8F15-4352-93E361F3B00B}"/>
              </a:ext>
            </a:extLst>
          </p:cNvPr>
          <p:cNvPicPr>
            <a:picLocks noChangeAspect="1"/>
          </p:cNvPicPr>
          <p:nvPr/>
        </p:nvPicPr>
        <p:blipFill>
          <a:blip r:embed="rId4"/>
          <a:srcRect l="18455" t="11101" b="20112"/>
          <a:stretch>
            <a:fillRect/>
          </a:stretch>
        </p:blipFill>
        <p:spPr>
          <a:xfrm flipH="1">
            <a:off x="0" y="1"/>
            <a:ext cx="12192000" cy="6858000"/>
          </a:xfrm>
          <a:prstGeom prst="rect">
            <a:avLst/>
          </a:prstGeom>
        </p:spPr>
      </p:pic>
      <p:sp>
        <p:nvSpPr>
          <p:cNvPr id="4" name="Rectangle 3">
            <a:extLst>
              <a:ext uri="{FF2B5EF4-FFF2-40B4-BE49-F238E27FC236}">
                <a16:creationId xmlns:a16="http://schemas.microsoft.com/office/drawing/2014/main" id="{03D00F2D-E0CF-E7BE-7B7D-D3153496FB63}"/>
              </a:ext>
            </a:extLst>
          </p:cNvPr>
          <p:cNvSpPr/>
          <p:nvPr/>
        </p:nvSpPr>
        <p:spPr>
          <a:xfrm>
            <a:off x="0" y="0"/>
            <a:ext cx="12192000" cy="6858000"/>
          </a:xfrm>
          <a:prstGeom prst="rect">
            <a:avLst/>
          </a:prstGeom>
          <a:gradFill flip="none" rotWithShape="1">
            <a:gsLst>
              <a:gs pos="99000">
                <a:schemeClr val="accent1">
                  <a:alpha val="25000"/>
                </a:schemeClr>
              </a:gs>
              <a:gs pos="20000">
                <a:schemeClr val="tx2"/>
              </a:gs>
            </a:gsLst>
            <a:lin ang="2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E28E39F-3905-0849-A508-5393BDB17ADB}"/>
              </a:ext>
            </a:extLst>
          </p:cNvPr>
          <p:cNvSpPr txBox="1"/>
          <p:nvPr/>
        </p:nvSpPr>
        <p:spPr>
          <a:xfrm>
            <a:off x="511294" y="650856"/>
            <a:ext cx="5857422" cy="2585323"/>
          </a:xfrm>
          <a:prstGeom prst="rect">
            <a:avLst/>
          </a:prstGeom>
          <a:noFill/>
        </p:spPr>
        <p:txBody>
          <a:bodyPr wrap="square" lIns="91440" tIns="45720" rIns="91440" bIns="45720" rtlCol="0" anchor="t">
            <a:spAutoFit/>
          </a:bodyPr>
          <a:lstStyle/>
          <a:p>
            <a:pPr>
              <a:lnSpc>
                <a:spcPct val="90000"/>
              </a:lnSpc>
            </a:pPr>
            <a:r>
              <a:rPr lang="en-US" sz="6000">
                <a:solidFill>
                  <a:schemeClr val="accent4"/>
                </a:solidFill>
                <a:latin typeface="Arial"/>
                <a:cs typeface="Arial"/>
              </a:rPr>
              <a:t>real-life examples </a:t>
            </a:r>
            <a:br>
              <a:rPr lang="en-US" sz="6000">
                <a:solidFill>
                  <a:schemeClr val="bg1"/>
                </a:solidFill>
                <a:latin typeface="Arial"/>
                <a:cs typeface="Arial"/>
              </a:rPr>
            </a:br>
            <a:r>
              <a:rPr lang="en-US" sz="6000">
                <a:solidFill>
                  <a:schemeClr val="bg1"/>
                </a:solidFill>
                <a:latin typeface="Arial"/>
                <a:cs typeface="Arial"/>
              </a:rPr>
              <a:t>of identity theft</a:t>
            </a:r>
            <a:endParaRPr lang="en-US" sz="6000">
              <a:solidFill>
                <a:schemeClr val="bg1"/>
              </a:solidFill>
            </a:endParaRPr>
          </a:p>
        </p:txBody>
      </p:sp>
      <p:sp>
        <p:nvSpPr>
          <p:cNvPr id="3" name="TextBox 2">
            <a:extLst>
              <a:ext uri="{FF2B5EF4-FFF2-40B4-BE49-F238E27FC236}">
                <a16:creationId xmlns:a16="http://schemas.microsoft.com/office/drawing/2014/main" id="{A4664DCE-D5BF-BE44-B4A9-6295BB2DBA52}"/>
              </a:ext>
            </a:extLst>
          </p:cNvPr>
          <p:cNvSpPr txBox="1"/>
          <p:nvPr/>
        </p:nvSpPr>
        <p:spPr>
          <a:xfrm>
            <a:off x="511294" y="3429000"/>
            <a:ext cx="6293267" cy="2839624"/>
          </a:xfrm>
          <a:prstGeom prst="rect">
            <a:avLst/>
          </a:prstGeom>
          <a:noFill/>
        </p:spPr>
        <p:txBody>
          <a:bodyPr wrap="square" lIns="91440" tIns="45720" rIns="91440" bIns="45720" rtlCol="0" anchor="t">
            <a:spAutoFit/>
          </a:bodyPr>
          <a:lstStyle/>
          <a:p>
            <a:pPr>
              <a:lnSpc>
                <a:spcPct val="125000"/>
              </a:lnSpc>
              <a:buClr>
                <a:schemeClr val="accent4"/>
              </a:buClr>
            </a:pPr>
            <a:r>
              <a:rPr lang="en-US" sz="1200">
                <a:solidFill>
                  <a:srgbClr val="00C393"/>
                </a:solidFill>
                <a:latin typeface="Arial" panose="020B0604020202020204" pitchFamily="34" charset="0"/>
                <a:ea typeface="Calibri"/>
                <a:cs typeface="Arial" panose="020B0604020202020204" pitchFamily="34" charset="0"/>
              </a:rPr>
              <a:t>Identity theft happens when you least expect it</a:t>
            </a:r>
          </a:p>
          <a:p>
            <a:pPr>
              <a:lnSpc>
                <a:spcPct val="125000"/>
              </a:lnSpc>
            </a:pPr>
            <a:r>
              <a:rPr lang="en-US" sz="1200">
                <a:solidFill>
                  <a:schemeClr val="bg1"/>
                </a:solidFill>
                <a:latin typeface="Arial" panose="020B0604020202020204" pitchFamily="34" charset="0"/>
                <a:ea typeface="Calibri"/>
                <a:cs typeface="Arial" panose="020B0604020202020204" pitchFamily="34" charset="0"/>
              </a:rPr>
              <a:t>"I was doing my monthly check of my credit report when I discovered something that shook me to my core: a credit account I didn’t recognize had been opened at Austin Capital Bank. I had never applied for anything with that bank and worst of all, this new account now had a large balance, was behind on payments, and was damaging my credit.”</a:t>
            </a:r>
          </a:p>
          <a:p>
            <a:pPr>
              <a:lnSpc>
                <a:spcPct val="125000"/>
              </a:lnSpc>
            </a:pPr>
            <a:endParaRPr lang="en-US" sz="1200">
              <a:solidFill>
                <a:schemeClr val="bg1"/>
              </a:solidFill>
              <a:latin typeface="Arial" panose="020B0604020202020204" pitchFamily="34" charset="0"/>
              <a:ea typeface="Calibri"/>
              <a:cs typeface="Arial" panose="020B0604020202020204" pitchFamily="34" charset="0"/>
            </a:endParaRPr>
          </a:p>
          <a:p>
            <a:pPr>
              <a:lnSpc>
                <a:spcPct val="125000"/>
              </a:lnSpc>
            </a:pPr>
            <a:r>
              <a:rPr lang="en-US" sz="1200">
                <a:solidFill>
                  <a:srgbClr val="00C393"/>
                </a:solidFill>
                <a:latin typeface="Arial" panose="020B0604020202020204" pitchFamily="34" charset="0"/>
                <a:ea typeface="Segoe UI"/>
                <a:cs typeface="Arial" panose="020B0604020202020204" pitchFamily="34" charset="0"/>
              </a:rPr>
              <a:t>Scams are becoming more convincing</a:t>
            </a:r>
          </a:p>
          <a:p>
            <a:pPr>
              <a:lnSpc>
                <a:spcPct val="125000"/>
              </a:lnSpc>
            </a:pPr>
            <a:r>
              <a:rPr lang="en-US" sz="1200">
                <a:solidFill>
                  <a:srgbClr val="FFFFFF"/>
                </a:solidFill>
                <a:latin typeface="Arial" panose="020B0604020202020204" pitchFamily="34" charset="0"/>
                <a:ea typeface="Segoe UI"/>
                <a:cs typeface="Arial" panose="020B0604020202020204" pitchFamily="34" charset="0"/>
              </a:rPr>
              <a:t>"It was an average Wednesday night when I received a text from the Connecticut State Police; they informed me that I had failed to report for jury duty, and if I failed to pay a fine of $1,500, I would be arrested. The message had my address, my name, and my birthday—it was all so convincing. In a panic, I followed the link provided in the text, which led to an official-looking site, and made a payment by debit card."</a:t>
            </a:r>
            <a:r>
              <a:rPr lang="en-US" sz="1200">
                <a:solidFill>
                  <a:srgbClr val="000000"/>
                </a:solidFill>
                <a:latin typeface="Arial" panose="020B0604020202020204" pitchFamily="34" charset="0"/>
                <a:ea typeface="Arial"/>
                <a:cs typeface="Arial" panose="020B0604020202020204" pitchFamily="34" charset="0"/>
              </a:rPr>
              <a:t>​</a:t>
            </a:r>
            <a:endParaRPr lang="en-US" sz="1200">
              <a:latin typeface="Arial" panose="020B0604020202020204" pitchFamily="34" charset="0"/>
              <a:ea typeface="Calibri" panose="020F0502020204030204"/>
              <a:cs typeface="Arial" panose="020B0604020202020204" pitchFamily="34" charset="0"/>
            </a:endParaRPr>
          </a:p>
        </p:txBody>
      </p:sp>
      <p:sp>
        <p:nvSpPr>
          <p:cNvPr id="5" name="TextBox 4">
            <a:extLst>
              <a:ext uri="{FF2B5EF4-FFF2-40B4-BE49-F238E27FC236}">
                <a16:creationId xmlns:a16="http://schemas.microsoft.com/office/drawing/2014/main" id="{FB8FE41A-7470-E80E-3509-B588F1274CEE}"/>
              </a:ext>
            </a:extLst>
          </p:cNvPr>
          <p:cNvSpPr txBox="1"/>
          <p:nvPr/>
        </p:nvSpPr>
        <p:spPr>
          <a:xfrm>
            <a:off x="511294" y="6470055"/>
            <a:ext cx="3716251"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a:solidFill>
                  <a:schemeClr val="bg1"/>
                </a:solidFill>
                <a:latin typeface="Arial" panose="020B0604020202020204" pitchFamily="34" charset="0"/>
                <a:ea typeface="+mn-lt"/>
                <a:cs typeface="Arial" panose="020B0604020202020204" pitchFamily="34" charset="0"/>
              </a:rPr>
              <a:t>Scenarios are illustrative and may not reflect actual member experiences.</a:t>
            </a:r>
            <a:endParaRPr lang="en-US">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76656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extLst>
    <p:ext uri="{6950BFC3-D8DA-4A85-94F7-54DA5524770B}">
      <p188:commentRel xmlns:p188="http://schemas.microsoft.com/office/powerpoint/2018/8/main" r:id="rId3"/>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28E39F-3905-0849-A508-5393BDB17ADB}"/>
              </a:ext>
            </a:extLst>
          </p:cNvPr>
          <p:cNvSpPr txBox="1"/>
          <p:nvPr/>
        </p:nvSpPr>
        <p:spPr>
          <a:xfrm>
            <a:off x="601587" y="471732"/>
            <a:ext cx="4560186" cy="1089529"/>
          </a:xfrm>
          <a:prstGeom prst="rect">
            <a:avLst/>
          </a:prstGeom>
          <a:noFill/>
        </p:spPr>
        <p:txBody>
          <a:bodyPr wrap="square" lIns="91440" tIns="45720" rIns="91440" bIns="45720" rtlCol="0" anchor="t">
            <a:spAutoFit/>
          </a:bodyPr>
          <a:lstStyle/>
          <a:p>
            <a:pPr>
              <a:lnSpc>
                <a:spcPct val="90000"/>
              </a:lnSpc>
            </a:pPr>
            <a:r>
              <a:rPr lang="en-US" sz="3600">
                <a:solidFill>
                  <a:schemeClr val="accent4"/>
                </a:solidFill>
                <a:latin typeface="Arial"/>
                <a:cs typeface="Arial"/>
              </a:rPr>
              <a:t>real-life examples </a:t>
            </a:r>
            <a:br>
              <a:rPr lang="en-US" sz="3600">
                <a:latin typeface="Arial"/>
                <a:cs typeface="Arial"/>
              </a:rPr>
            </a:br>
            <a:r>
              <a:rPr lang="en-US" sz="3600">
                <a:solidFill>
                  <a:srgbClr val="FEFEFE"/>
                </a:solidFill>
                <a:latin typeface="Arial"/>
                <a:cs typeface="Arial"/>
              </a:rPr>
              <a:t>of fraud</a:t>
            </a:r>
            <a:endParaRPr lang="en-US" sz="3600">
              <a:solidFill>
                <a:srgbClr val="FEFEFE"/>
              </a:solidFill>
            </a:endParaRPr>
          </a:p>
        </p:txBody>
      </p:sp>
      <p:sp>
        <p:nvSpPr>
          <p:cNvPr id="3" name="TextBox 2">
            <a:extLst>
              <a:ext uri="{FF2B5EF4-FFF2-40B4-BE49-F238E27FC236}">
                <a16:creationId xmlns:a16="http://schemas.microsoft.com/office/drawing/2014/main" id="{A4664DCE-D5BF-BE44-B4A9-6295BB2DBA52}"/>
              </a:ext>
            </a:extLst>
          </p:cNvPr>
          <p:cNvSpPr txBox="1"/>
          <p:nvPr/>
        </p:nvSpPr>
        <p:spPr>
          <a:xfrm>
            <a:off x="506853" y="1770581"/>
            <a:ext cx="4974567" cy="1935530"/>
          </a:xfrm>
          <a:prstGeom prst="rect">
            <a:avLst/>
          </a:prstGeom>
          <a:noFill/>
        </p:spPr>
        <p:txBody>
          <a:bodyPr wrap="square" lIns="91440" tIns="45720" rIns="91440" bIns="45720" rtlCol="0" anchor="t">
            <a:spAutoFit/>
          </a:bodyPr>
          <a:lstStyle/>
          <a:p>
            <a:pPr>
              <a:lnSpc>
                <a:spcPct val="113000"/>
              </a:lnSpc>
              <a:spcAft>
                <a:spcPts val="1200"/>
              </a:spcAft>
              <a:buClr>
                <a:schemeClr val="accent4"/>
              </a:buClr>
            </a:pPr>
            <a:r>
              <a:rPr lang="en-US" sz="1400">
                <a:solidFill>
                  <a:srgbClr val="00C393"/>
                </a:solidFill>
                <a:latin typeface="Arial"/>
                <a:ea typeface="Calibri"/>
                <a:cs typeface="Arial"/>
              </a:rPr>
              <a:t>Identity theft happens when you least expect it</a:t>
            </a:r>
          </a:p>
          <a:p>
            <a:pPr>
              <a:lnSpc>
                <a:spcPct val="112999"/>
              </a:lnSpc>
              <a:spcAft>
                <a:spcPts val="1200"/>
              </a:spcAft>
            </a:pPr>
            <a:r>
              <a:rPr lang="en-US" sz="1400">
                <a:solidFill>
                  <a:schemeClr val="bg1"/>
                </a:solidFill>
                <a:latin typeface="Arial"/>
                <a:ea typeface="Calibri"/>
                <a:cs typeface="Arial"/>
              </a:rPr>
              <a:t>"I was doing my monthly check of my credit report when I discovered something that shook me to my core: a credit account I didn’t recognize had been opened at Austin Capital Bank. I had never applied for anything with that bank and </a:t>
            </a:r>
            <a:br>
              <a:rPr lang="en-US" sz="1400">
                <a:solidFill>
                  <a:schemeClr val="bg1"/>
                </a:solidFill>
                <a:latin typeface="Arial"/>
                <a:ea typeface="Calibri"/>
                <a:cs typeface="Arial"/>
              </a:rPr>
            </a:br>
            <a:r>
              <a:rPr lang="en-US" sz="1400">
                <a:solidFill>
                  <a:schemeClr val="bg1"/>
                </a:solidFill>
                <a:latin typeface="Arial"/>
                <a:ea typeface="Calibri"/>
                <a:cs typeface="Arial"/>
              </a:rPr>
              <a:t>worst of all, this new account now had a large balance, </a:t>
            </a:r>
            <a:br>
              <a:rPr lang="en-US" sz="1400">
                <a:solidFill>
                  <a:schemeClr val="bg1"/>
                </a:solidFill>
                <a:latin typeface="Arial"/>
                <a:ea typeface="Calibri"/>
                <a:cs typeface="Arial"/>
              </a:rPr>
            </a:br>
            <a:r>
              <a:rPr lang="en-US" sz="1400">
                <a:solidFill>
                  <a:schemeClr val="bg1"/>
                </a:solidFill>
                <a:latin typeface="Arial"/>
                <a:ea typeface="Calibri"/>
                <a:cs typeface="Arial"/>
              </a:rPr>
              <a:t>was behind on payments, and was damaging my credit."</a:t>
            </a:r>
            <a:endParaRPr lang="en-US" sz="1600">
              <a:solidFill>
                <a:schemeClr val="bg1"/>
              </a:solidFill>
            </a:endParaRPr>
          </a:p>
        </p:txBody>
      </p:sp>
      <p:pic>
        <p:nvPicPr>
          <p:cNvPr id="7" name="Picture 6" descr="A person sitting on a porch looking at a cellphone&#10;&#10;AI-generated content may be incorrect.">
            <a:extLst>
              <a:ext uri="{FF2B5EF4-FFF2-40B4-BE49-F238E27FC236}">
                <a16:creationId xmlns:a16="http://schemas.microsoft.com/office/drawing/2014/main" id="{5D318F75-87FD-A2BF-D370-8272A6140308}"/>
              </a:ext>
            </a:extLst>
          </p:cNvPr>
          <p:cNvPicPr>
            <a:picLocks noChangeAspect="1"/>
          </p:cNvPicPr>
          <p:nvPr/>
        </p:nvPicPr>
        <p:blipFill>
          <a:blip r:embed="rId4"/>
          <a:srcRect l="13435" r="36562"/>
          <a:stretch>
            <a:fillRect/>
          </a:stretch>
        </p:blipFill>
        <p:spPr>
          <a:xfrm>
            <a:off x="6096000" y="0"/>
            <a:ext cx="6096000" cy="6858000"/>
          </a:xfrm>
          <a:prstGeom prst="rect">
            <a:avLst/>
          </a:prstGeom>
        </p:spPr>
      </p:pic>
      <p:sp>
        <p:nvSpPr>
          <p:cNvPr id="5" name="TextBox 4">
            <a:extLst>
              <a:ext uri="{FF2B5EF4-FFF2-40B4-BE49-F238E27FC236}">
                <a16:creationId xmlns:a16="http://schemas.microsoft.com/office/drawing/2014/main" id="{FB8FE41A-7470-E80E-3509-B588F1274CEE}"/>
              </a:ext>
            </a:extLst>
          </p:cNvPr>
          <p:cNvSpPr txBox="1"/>
          <p:nvPr/>
        </p:nvSpPr>
        <p:spPr>
          <a:xfrm>
            <a:off x="511294" y="6470055"/>
            <a:ext cx="3716251"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a:solidFill>
                  <a:schemeClr val="bg1"/>
                </a:solidFill>
                <a:latin typeface="Arial" panose="020B0604020202020204" pitchFamily="34" charset="0"/>
                <a:ea typeface="+mn-lt"/>
                <a:cs typeface="Arial" panose="020B0604020202020204" pitchFamily="34" charset="0"/>
              </a:rPr>
              <a:t>Scenarios are illustrative and may not reflect actual member experiences.</a:t>
            </a:r>
            <a:endParaRPr lang="en-US">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CC97A13-2E01-28DD-635F-166DEFE397F1}"/>
              </a:ext>
            </a:extLst>
          </p:cNvPr>
          <p:cNvSpPr txBox="1"/>
          <p:nvPr/>
        </p:nvSpPr>
        <p:spPr>
          <a:xfrm>
            <a:off x="506853" y="4020091"/>
            <a:ext cx="497456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C393"/>
                </a:solidFill>
                <a:latin typeface="Arial"/>
                <a:ea typeface="Segoe UI"/>
                <a:cs typeface="Segoe UI"/>
              </a:rPr>
              <a:t>Scams are becoming more convincing</a:t>
            </a:r>
          </a:p>
          <a:p>
            <a:endParaRPr lang="en-US" sz="1400">
              <a:solidFill>
                <a:srgbClr val="00C393"/>
              </a:solidFill>
              <a:latin typeface="Arial"/>
              <a:ea typeface="Segoe UI"/>
              <a:cs typeface="Segoe UI"/>
            </a:endParaRPr>
          </a:p>
          <a:p>
            <a:r>
              <a:rPr lang="en-US" sz="1400" b="0" i="0" u="none" strike="noStrike" baseline="0">
                <a:solidFill>
                  <a:srgbClr val="FFFFFF"/>
                </a:solidFill>
                <a:latin typeface="Arial"/>
                <a:ea typeface="Segoe UI"/>
                <a:cs typeface="Segoe UI"/>
              </a:rPr>
              <a:t>"</a:t>
            </a:r>
            <a:r>
              <a:rPr lang="en-US" sz="1400">
                <a:solidFill>
                  <a:srgbClr val="FFFFFF"/>
                </a:solidFill>
                <a:latin typeface="Arial"/>
                <a:ea typeface="Segoe UI"/>
                <a:cs typeface="Segoe UI"/>
              </a:rPr>
              <a:t>It was an average Wednesday night when I received a text from the Connecticut State Police; they informed me that I had failed to report for jury duty, and if I failed to pay a fine of $1,500, I would be arrested. The message had my address, my name, and my birthday—it was all so convincing. In a panic, I followed the link provided in the text, which led to </a:t>
            </a:r>
            <a:br>
              <a:rPr lang="en-US" sz="1400">
                <a:solidFill>
                  <a:srgbClr val="FFFFFF"/>
                </a:solidFill>
                <a:latin typeface="Arial"/>
                <a:ea typeface="Segoe UI"/>
                <a:cs typeface="Segoe UI"/>
              </a:rPr>
            </a:br>
            <a:r>
              <a:rPr lang="en-US" sz="1400">
                <a:solidFill>
                  <a:srgbClr val="FFFFFF"/>
                </a:solidFill>
                <a:latin typeface="Arial"/>
                <a:ea typeface="Segoe UI"/>
                <a:cs typeface="Segoe UI"/>
              </a:rPr>
              <a:t>an official-looking site, and made a payment by debit card."</a:t>
            </a:r>
            <a:r>
              <a:rPr sz="1400" b="0" i="0">
                <a:solidFill>
                  <a:srgbClr val="000000"/>
                </a:solidFill>
                <a:latin typeface="Arial"/>
                <a:ea typeface="Arial"/>
                <a:cs typeface="Arial"/>
              </a:rPr>
              <a:t>​</a:t>
            </a:r>
            <a:endParaRPr lang="en-US" sz="1400">
              <a:ea typeface="Calibri" panose="020F0502020204030204"/>
              <a:cs typeface="Calibri" panose="020F0502020204030204"/>
            </a:endParaRPr>
          </a:p>
        </p:txBody>
      </p:sp>
    </p:spTree>
    <p:extLst>
      <p:ext uri="{BB962C8B-B14F-4D97-AF65-F5344CB8AC3E}">
        <p14:creationId xmlns:p14="http://schemas.microsoft.com/office/powerpoint/2010/main" val="3123278174"/>
      </p:ext>
    </p:extLst>
  </p:cSld>
  <p:clrMapOvr>
    <a:masterClrMapping/>
  </p:clrMapOvr>
  <p:extLst>
    <p:ext uri="{6950BFC3-D8DA-4A85-94F7-54DA5524770B}">
      <p188:commentRel xmlns:p188="http://schemas.microsoft.com/office/powerpoint/2018/8/main" r:id="rId3"/>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187A9-5DCA-9B7C-DCEE-54678FA2D1DA}"/>
            </a:ext>
          </a:extLst>
        </p:cNvPr>
        <p:cNvGrpSpPr/>
        <p:nvPr/>
      </p:nvGrpSpPr>
      <p:grpSpPr>
        <a:xfrm>
          <a:off x="0" y="0"/>
          <a:ext cx="0" cy="0"/>
          <a:chOff x="0" y="0"/>
          <a:chExt cx="0" cy="0"/>
        </a:xfrm>
      </p:grpSpPr>
      <p:sp>
        <p:nvSpPr>
          <p:cNvPr id="2" name="Title 7">
            <a:extLst>
              <a:ext uri="{FF2B5EF4-FFF2-40B4-BE49-F238E27FC236}">
                <a16:creationId xmlns:a16="http://schemas.microsoft.com/office/drawing/2014/main" id="{BC6D0C47-F1EE-58B0-8E9C-220602873C8B}"/>
              </a:ext>
            </a:extLst>
          </p:cNvPr>
          <p:cNvSpPr txBox="1">
            <a:spLocks/>
          </p:cNvSpPr>
          <p:nvPr/>
        </p:nvSpPr>
        <p:spPr>
          <a:xfrm>
            <a:off x="745044" y="2274838"/>
            <a:ext cx="11021132" cy="2308324"/>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8000" b="0" i="0" u="none" strike="noStrike" kern="1200" cap="none" spc="0" normalizeH="0" baseline="0" noProof="0">
                <a:ln>
                  <a:noFill/>
                </a:ln>
                <a:solidFill>
                  <a:srgbClr val="FFFFFF"/>
                </a:solidFill>
                <a:effectLst/>
                <a:uLnTx/>
                <a:uFillTx/>
                <a:latin typeface="Arial"/>
                <a:ea typeface="+mj-ea"/>
                <a:cs typeface="Arial"/>
              </a:rPr>
              <a:t>Allstate Identity Protection overview</a:t>
            </a:r>
            <a:endParaRPr kumimoji="0" lang="en-US" sz="80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250162815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B7C2DFC-1446-D3D3-8E34-238306594EF8}"/>
              </a:ext>
            </a:extLst>
          </p:cNvPr>
          <p:cNvPicPr>
            <a:picLocks noChangeAspect="1"/>
          </p:cNvPicPr>
          <p:nvPr/>
        </p:nvPicPr>
        <p:blipFill>
          <a:blip r:embed="rId4"/>
          <a:srcRect l="12971" t="18530" b="38055"/>
          <a:stretch>
            <a:fillRect/>
          </a:stretch>
        </p:blipFill>
        <p:spPr>
          <a:xfrm flipH="1">
            <a:off x="0" y="5717"/>
            <a:ext cx="12192000" cy="3420738"/>
          </a:xfrm>
          <a:prstGeom prst="rect">
            <a:avLst/>
          </a:prstGeom>
        </p:spPr>
      </p:pic>
      <p:sp>
        <p:nvSpPr>
          <p:cNvPr id="12" name="Rectangle 11">
            <a:extLst>
              <a:ext uri="{FF2B5EF4-FFF2-40B4-BE49-F238E27FC236}">
                <a16:creationId xmlns:a16="http://schemas.microsoft.com/office/drawing/2014/main" id="{417EF58F-D42E-DDC0-D244-97141CA14881}"/>
              </a:ext>
            </a:extLst>
          </p:cNvPr>
          <p:cNvSpPr/>
          <p:nvPr/>
        </p:nvSpPr>
        <p:spPr>
          <a:xfrm flipH="1">
            <a:off x="0" y="0"/>
            <a:ext cx="12192000" cy="3426453"/>
          </a:xfrm>
          <a:prstGeom prst="rect">
            <a:avLst/>
          </a:prstGeom>
          <a:gradFill>
            <a:gsLst>
              <a:gs pos="99000">
                <a:schemeClr val="accent1">
                  <a:alpha val="25000"/>
                </a:schemeClr>
              </a:gs>
              <a:gs pos="0">
                <a:schemeClr val="tx2"/>
              </a:gs>
            </a:gsLst>
            <a:path path="circle">
              <a:fillToRect l="100000" t="100000"/>
            </a:path>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5B5070BB-670A-2020-C67D-89CC6A1A5190}"/>
              </a:ext>
            </a:extLst>
          </p:cNvPr>
          <p:cNvSpPr txBox="1"/>
          <p:nvPr/>
        </p:nvSpPr>
        <p:spPr>
          <a:xfrm>
            <a:off x="402115" y="669864"/>
            <a:ext cx="7430443" cy="2086725"/>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4800" b="0" i="0" u="none" strike="noStrike" kern="1200" cap="none" spc="0" normalizeH="0" baseline="0" noProof="0">
                <a:ln>
                  <a:noFill/>
                </a:ln>
                <a:solidFill>
                  <a:srgbClr val="FFFFFF"/>
                </a:solidFill>
                <a:effectLst/>
                <a:uLnTx/>
                <a:uFillTx/>
                <a:latin typeface="Arial"/>
                <a:ea typeface="+mn-ea"/>
                <a:cs typeface="Arial"/>
              </a:rPr>
              <a:t>protecting members </a:t>
            </a: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4800" b="0" i="0" u="none" strike="noStrike" kern="1200" cap="none" spc="0" normalizeH="0" baseline="0" noProof="0">
                <a:ln>
                  <a:noFill/>
                </a:ln>
                <a:solidFill>
                  <a:srgbClr val="FFFFFF"/>
                </a:solidFill>
                <a:effectLst/>
                <a:uLnTx/>
                <a:uFillTx/>
                <a:latin typeface="Arial"/>
                <a:ea typeface="+mn-ea"/>
                <a:cs typeface="Arial"/>
              </a:rPr>
              <a:t>since 2008 with dedicated restoration and support</a:t>
            </a:r>
            <a:endParaRPr kumimoji="0" lang="en-US" sz="4800" b="0" i="0" u="none" strike="noStrike" kern="1200" cap="none" spc="0" normalizeH="0" baseline="0" noProof="0">
              <a:ln>
                <a:noFill/>
              </a:ln>
              <a:solidFill>
                <a:srgbClr val="FFFFFF"/>
              </a:solidFill>
              <a:effectLst/>
              <a:uLnTx/>
              <a:uFillTx/>
              <a:latin typeface="Calibri" panose="020F0502020204030204"/>
              <a:ea typeface="+mn-ea"/>
              <a:cs typeface="Arial"/>
            </a:endParaRPr>
          </a:p>
        </p:txBody>
      </p:sp>
      <p:sp>
        <p:nvSpPr>
          <p:cNvPr id="52" name="TextBox 51">
            <a:extLst>
              <a:ext uri="{FF2B5EF4-FFF2-40B4-BE49-F238E27FC236}">
                <a16:creationId xmlns:a16="http://schemas.microsoft.com/office/drawing/2014/main" id="{02338A1B-9760-7AC2-808C-E858D5CEDE31}"/>
              </a:ext>
            </a:extLst>
          </p:cNvPr>
          <p:cNvSpPr txBox="1"/>
          <p:nvPr/>
        </p:nvSpPr>
        <p:spPr>
          <a:xfrm>
            <a:off x="9543864" y="4785181"/>
            <a:ext cx="2278022" cy="335156"/>
          </a:xfrm>
          <a:prstGeom prst="rect">
            <a:avLst/>
          </a:prstGeom>
          <a:noFill/>
        </p:spPr>
        <p:txBody>
          <a:bodyPr wrap="square" rtlCol="0">
            <a:spAutoFit/>
          </a:bodyPr>
          <a:lstStyle/>
          <a:p>
            <a:pPr marL="0" marR="0" lvl="0" indent="0" algn="l" defTabSz="914400" rtl="0" eaLnBrk="1" fontAlgn="auto" latinLnBrk="0" hangingPunct="1">
              <a:lnSpc>
                <a:spcPct val="125000"/>
              </a:lnSpc>
              <a:spcBef>
                <a:spcPts val="0"/>
              </a:spcBef>
              <a:spcAft>
                <a:spcPts val="600"/>
              </a:spcAft>
              <a:buClrTx/>
              <a:buSzTx/>
              <a:buFontTx/>
              <a:buNone/>
              <a:tabLst/>
              <a:defRPr/>
            </a:pPr>
            <a:endParaRPr kumimoji="0" lang="en-US" sz="1400" b="1" i="0" u="none" strike="noStrike" kern="1200" cap="none" spc="0" normalizeH="0" baseline="0" noProof="0">
              <a:ln>
                <a:noFill/>
              </a:ln>
              <a:solidFill>
                <a:srgbClr val="0E1941"/>
              </a:solidFill>
              <a:effectLst/>
              <a:uLnTx/>
              <a:uFillTx/>
              <a:latin typeface="Arial" panose="020B0604020202020204" pitchFamily="34" charset="0"/>
              <a:ea typeface="+mn-ea"/>
              <a:cs typeface="Arial" panose="020B0604020202020204" pitchFamily="34" charset="0"/>
            </a:endParaRPr>
          </a:p>
        </p:txBody>
      </p:sp>
      <p:sp>
        <p:nvSpPr>
          <p:cNvPr id="47" name="TextBox 46">
            <a:extLst>
              <a:ext uri="{FF2B5EF4-FFF2-40B4-BE49-F238E27FC236}">
                <a16:creationId xmlns:a16="http://schemas.microsoft.com/office/drawing/2014/main" id="{854D2FE5-D6CE-8905-FFCB-D35AA0E38430}"/>
              </a:ext>
            </a:extLst>
          </p:cNvPr>
          <p:cNvSpPr txBox="1"/>
          <p:nvPr/>
        </p:nvSpPr>
        <p:spPr>
          <a:xfrm>
            <a:off x="8281737" y="4002049"/>
            <a:ext cx="3037349" cy="191251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0C393"/>
                </a:solidFill>
                <a:effectLst/>
                <a:uLnTx/>
                <a:uFillTx/>
                <a:latin typeface="Arial"/>
                <a:ea typeface="+mn-ea"/>
                <a:cs typeface="Arial"/>
              </a:rPr>
              <a:t>Our customer care team delivers</a:t>
            </a:r>
          </a:p>
          <a:p>
            <a:pPr marL="285750" marR="0" lvl="0" indent="-285750" algn="l" defTabSz="914400" rtl="0" eaLnBrk="1" fontAlgn="auto" latinLnBrk="0" hangingPunct="1">
              <a:lnSpc>
                <a:spcPct val="125000"/>
              </a:lnSpc>
              <a:spcBef>
                <a:spcPts val="0"/>
              </a:spcBef>
              <a:spcAft>
                <a:spcPts val="600"/>
              </a:spcAft>
              <a:buClr>
                <a:srgbClr val="00C393"/>
              </a:buClr>
              <a:buSzTx/>
              <a:buFont typeface="Wingdings" pitchFamily="2" charset="2"/>
              <a:buChar char="ü"/>
              <a:tabLst/>
              <a:defRPr/>
            </a:pPr>
            <a:r>
              <a:rPr kumimoji="0" lang="en-US" sz="1400" b="0" i="0" u="none" strike="noStrike" kern="1200" cap="none" spc="0" normalizeH="0" baseline="0" noProof="0">
                <a:ln>
                  <a:noFill/>
                </a:ln>
                <a:solidFill>
                  <a:srgbClr val="FFFFFF"/>
                </a:solidFill>
                <a:effectLst/>
                <a:uLnTx/>
                <a:uFillTx/>
                <a:latin typeface="Arial"/>
                <a:ea typeface="+mn-ea"/>
                <a:cs typeface="Arial"/>
              </a:rPr>
              <a:t>99% of members are satisfied with our service</a:t>
            </a:r>
            <a:r>
              <a:rPr kumimoji="0" lang="en-US" sz="1400" b="0" i="0" u="none" strike="noStrike" kern="1200" cap="none" spc="0" normalizeH="0" baseline="30000" noProof="0">
                <a:ln>
                  <a:noFill/>
                </a:ln>
                <a:solidFill>
                  <a:srgbClr val="FFFFFF"/>
                </a:solidFill>
                <a:effectLst/>
                <a:uLnTx/>
                <a:uFillTx/>
                <a:latin typeface="Arial"/>
                <a:ea typeface="+mn-ea"/>
                <a:cs typeface="Arial"/>
              </a:rPr>
              <a:t>1 </a:t>
            </a:r>
          </a:p>
          <a:p>
            <a:pPr marL="285750" marR="0" lvl="0" indent="-285750" algn="l" defTabSz="914400" rtl="0" eaLnBrk="1" fontAlgn="auto" latinLnBrk="0" hangingPunct="1">
              <a:lnSpc>
                <a:spcPct val="125000"/>
              </a:lnSpc>
              <a:spcBef>
                <a:spcPts val="0"/>
              </a:spcBef>
              <a:spcAft>
                <a:spcPts val="600"/>
              </a:spcAft>
              <a:buClr>
                <a:srgbClr val="00C393"/>
              </a:buClr>
              <a:buSzTx/>
              <a:buFont typeface="Wingdings" pitchFamily="2" charset="2"/>
              <a:buChar char="ü"/>
              <a:tabLst/>
              <a:defRPr/>
            </a:pPr>
            <a:r>
              <a:rPr kumimoji="0" lang="en-US" sz="1400" b="0" i="0" u="none" strike="noStrike" kern="1200" cap="none" spc="0" normalizeH="0" baseline="0" noProof="0">
                <a:ln>
                  <a:noFill/>
                </a:ln>
                <a:solidFill>
                  <a:srgbClr val="FFFFFF"/>
                </a:solidFill>
                <a:effectLst/>
                <a:uLnTx/>
                <a:uFillTx/>
                <a:latin typeface="Arial"/>
                <a:ea typeface="+mn-ea"/>
                <a:cs typeface="Arial"/>
              </a:rPr>
              <a:t>91.7 Net Promoter Score (NPS)</a:t>
            </a:r>
            <a:r>
              <a:rPr kumimoji="0" lang="en-US" sz="1400" b="0" i="0" u="none" strike="noStrike" kern="1200" cap="none" spc="0" normalizeH="0" baseline="30000" noProof="0">
                <a:ln>
                  <a:noFill/>
                </a:ln>
                <a:solidFill>
                  <a:srgbClr val="FFFFFF"/>
                </a:solidFill>
                <a:effectLst/>
                <a:uLnTx/>
                <a:uFillTx/>
                <a:latin typeface="Arial"/>
                <a:ea typeface="+mn-ea"/>
                <a:cs typeface="Arial"/>
              </a:rPr>
              <a:t>1 </a:t>
            </a:r>
            <a:endParaRPr kumimoji="0" lang="en-US" sz="1400" b="0" i="0" u="none" strike="noStrike" kern="1200" cap="none" spc="0" normalizeH="0" baseline="0" noProof="0">
              <a:ln>
                <a:noFill/>
              </a:ln>
              <a:solidFill>
                <a:srgbClr val="FFFFFF"/>
              </a:solidFill>
              <a:effectLst/>
              <a:uLnTx/>
              <a:uFillTx/>
              <a:latin typeface="Arial"/>
              <a:ea typeface="+mn-ea"/>
              <a:cs typeface="Arial"/>
            </a:endParaRPr>
          </a:p>
          <a:p>
            <a:pPr marL="285750" marR="0" lvl="0" indent="-285750" algn="l" defTabSz="914400" rtl="0" eaLnBrk="1" fontAlgn="auto" latinLnBrk="0" hangingPunct="1">
              <a:lnSpc>
                <a:spcPct val="125000"/>
              </a:lnSpc>
              <a:spcBef>
                <a:spcPts val="0"/>
              </a:spcBef>
              <a:spcAft>
                <a:spcPts val="600"/>
              </a:spcAft>
              <a:buClr>
                <a:srgbClr val="00C393"/>
              </a:buClr>
              <a:buSzTx/>
              <a:buFont typeface="Wingdings" pitchFamily="2" charset="2"/>
              <a:buChar char="ü"/>
              <a:tabLst/>
              <a:defRPr/>
            </a:pPr>
            <a:r>
              <a:rPr kumimoji="0" lang="en-US" sz="1400" b="0" i="0" u="none" strike="noStrike" kern="1200" cap="none" spc="0" normalizeH="0" baseline="0" noProof="0">
                <a:ln>
                  <a:noFill/>
                </a:ln>
                <a:solidFill>
                  <a:srgbClr val="FFFFFF"/>
                </a:solidFill>
                <a:effectLst/>
                <a:uLnTx/>
                <a:uFillTx/>
                <a:latin typeface="Arial"/>
                <a:ea typeface="+mn-ea"/>
                <a:cs typeface="Arial"/>
              </a:rPr>
              <a:t>96% say their issue was resolved on the very first call</a:t>
            </a:r>
            <a:r>
              <a:rPr kumimoji="0" lang="en-US" sz="1400" b="0" i="0" u="none" strike="noStrike" kern="1200" cap="none" spc="0" normalizeH="0" baseline="30000" noProof="0">
                <a:ln>
                  <a:noFill/>
                </a:ln>
                <a:solidFill>
                  <a:srgbClr val="FFFFFF"/>
                </a:solidFill>
                <a:effectLst/>
                <a:uLnTx/>
                <a:uFillTx/>
                <a:latin typeface="Arial"/>
                <a:ea typeface="+mn-ea"/>
                <a:cs typeface="Arial"/>
              </a:rPr>
              <a:t>2 </a:t>
            </a:r>
          </a:p>
        </p:txBody>
      </p:sp>
      <p:sp>
        <p:nvSpPr>
          <p:cNvPr id="5" name="TextBox 4">
            <a:extLst>
              <a:ext uri="{FF2B5EF4-FFF2-40B4-BE49-F238E27FC236}">
                <a16:creationId xmlns:a16="http://schemas.microsoft.com/office/drawing/2014/main" id="{2F041F7D-1248-4EA8-B6FA-C333B3055543}"/>
              </a:ext>
            </a:extLst>
          </p:cNvPr>
          <p:cNvSpPr txBox="1"/>
          <p:nvPr/>
        </p:nvSpPr>
        <p:spPr>
          <a:xfrm>
            <a:off x="4456003" y="4002049"/>
            <a:ext cx="3279994" cy="1566263"/>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0C393"/>
                </a:solidFill>
                <a:effectLst/>
                <a:uLnTx/>
                <a:uFillTx/>
                <a:latin typeface="Arial"/>
                <a:ea typeface="+mn-ea"/>
                <a:cs typeface="Arial"/>
              </a:rPr>
              <a:t>Trained to handle a wide range of fraud types, we won’t stop until it’s resolved</a:t>
            </a:r>
          </a:p>
          <a:p>
            <a:pPr marL="285750" marR="0" lvl="0" indent="-285750" algn="l" defTabSz="914400" rtl="0" eaLnBrk="1" fontAlgn="auto" latinLnBrk="0" hangingPunct="1">
              <a:lnSpc>
                <a:spcPct val="125000"/>
              </a:lnSpc>
              <a:spcBef>
                <a:spcPts val="0"/>
              </a:spcBef>
              <a:spcAft>
                <a:spcPts val="600"/>
              </a:spcAft>
              <a:buClr>
                <a:srgbClr val="00C393"/>
              </a:buClr>
              <a:buSzTx/>
              <a:buFont typeface="Wingdings" pitchFamily="2" charset="2"/>
              <a:buChar char="ü"/>
              <a:tabLst/>
              <a:defRPr/>
            </a:pPr>
            <a:r>
              <a:rPr kumimoji="0" lang="en-US" sz="14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Certified restoration specialists</a:t>
            </a:r>
          </a:p>
          <a:p>
            <a:pPr marL="285750" marR="0" lvl="0" indent="-285750" algn="l" defTabSz="914400" rtl="0" eaLnBrk="1" fontAlgn="auto" latinLnBrk="0" hangingPunct="1">
              <a:lnSpc>
                <a:spcPct val="125000"/>
              </a:lnSpc>
              <a:spcBef>
                <a:spcPts val="0"/>
              </a:spcBef>
              <a:spcAft>
                <a:spcPts val="600"/>
              </a:spcAft>
              <a:buClr>
                <a:srgbClr val="00C393"/>
              </a:buClr>
              <a:buSzTx/>
              <a:buFont typeface="Wingdings" pitchFamily="2" charset="2"/>
              <a:buChar char="ü"/>
              <a:tabLst/>
              <a:defRPr/>
            </a:pPr>
            <a:r>
              <a:rPr kumimoji="0" lang="en-US" sz="14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Follow industry-leading practices to resolve identity theft quickly </a:t>
            </a:r>
          </a:p>
        </p:txBody>
      </p:sp>
      <p:sp>
        <p:nvSpPr>
          <p:cNvPr id="6" name="TextBox 5">
            <a:extLst>
              <a:ext uri="{FF2B5EF4-FFF2-40B4-BE49-F238E27FC236}">
                <a16:creationId xmlns:a16="http://schemas.microsoft.com/office/drawing/2014/main" id="{E3386081-B0ED-9A3E-1537-AD2D096ADAC8}"/>
              </a:ext>
            </a:extLst>
          </p:cNvPr>
          <p:cNvSpPr txBox="1"/>
          <p:nvPr/>
        </p:nvSpPr>
        <p:spPr>
          <a:xfrm>
            <a:off x="402115" y="4002049"/>
            <a:ext cx="3508148" cy="1566263"/>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0C393"/>
                </a:solidFill>
                <a:effectLst/>
                <a:uLnTx/>
                <a:uFillTx/>
                <a:latin typeface="Arial"/>
                <a:ea typeface="+mn-ea"/>
                <a:cs typeface="Arial"/>
              </a:rPr>
              <a:t>We go the extra mile to research,  resolve, and restore your identity</a:t>
            </a:r>
          </a:p>
          <a:p>
            <a:pPr marL="285750" marR="0" lvl="0" indent="-285750" algn="l" defTabSz="914400" rtl="0" eaLnBrk="1" fontAlgn="auto" latinLnBrk="0" hangingPunct="1">
              <a:lnSpc>
                <a:spcPct val="125000"/>
              </a:lnSpc>
              <a:spcBef>
                <a:spcPts val="0"/>
              </a:spcBef>
              <a:spcAft>
                <a:spcPts val="600"/>
              </a:spcAft>
              <a:buClr>
                <a:srgbClr val="00C393"/>
              </a:buClr>
              <a:buSzTx/>
              <a:buFont typeface="Wingdings" pitchFamily="2" charset="2"/>
              <a:buChar char="ü"/>
              <a:tabLst/>
              <a:defRPr/>
            </a:pPr>
            <a:r>
              <a:rPr kumimoji="0" lang="en-US" sz="1400" b="0" i="0" u="none" strike="noStrike" kern="1200" cap="none" spc="0" normalizeH="0" baseline="0" noProof="0">
                <a:ln>
                  <a:noFill/>
                </a:ln>
                <a:solidFill>
                  <a:srgbClr val="FFFFFF"/>
                </a:solidFill>
                <a:effectLst/>
                <a:uLnTx/>
                <a:uFillTx/>
                <a:latin typeface="Arial"/>
                <a:ea typeface="Calibri"/>
                <a:cs typeface="Arial"/>
              </a:rPr>
              <a:t>100% U.S.-based, in-house specialists</a:t>
            </a:r>
          </a:p>
          <a:p>
            <a:pPr marL="285750" marR="0" lvl="0" indent="-285750" algn="l" defTabSz="914400" rtl="0" eaLnBrk="1" fontAlgn="auto" latinLnBrk="0" hangingPunct="1">
              <a:lnSpc>
                <a:spcPct val="125000"/>
              </a:lnSpc>
              <a:spcBef>
                <a:spcPts val="0"/>
              </a:spcBef>
              <a:spcAft>
                <a:spcPts val="600"/>
              </a:spcAft>
              <a:buClr>
                <a:srgbClr val="00C393"/>
              </a:buClr>
              <a:buSzTx/>
              <a:buFont typeface="Wingdings" pitchFamily="2" charset="2"/>
              <a:buChar char="ü"/>
              <a:tabLst/>
              <a:defRPr/>
            </a:pPr>
            <a:r>
              <a:rPr kumimoji="0" lang="en-US" sz="1400" b="0" i="0" u="none" strike="noStrike" kern="1200" cap="none" spc="0" normalizeH="0" baseline="0" noProof="0">
                <a:ln>
                  <a:noFill/>
                </a:ln>
                <a:solidFill>
                  <a:srgbClr val="FFFFFF"/>
                </a:solidFill>
                <a:effectLst/>
                <a:uLnTx/>
                <a:uFillTx/>
                <a:latin typeface="Arial"/>
                <a:ea typeface="Calibri"/>
                <a:cs typeface="Arial"/>
              </a:rPr>
              <a:t>Our dedicated restoration expert manages your case from start to finish</a:t>
            </a:r>
            <a:endParaRPr kumimoji="0" lang="en-US" sz="1400" b="0" i="0" u="none" strike="noStrike" kern="1200" cap="none" spc="0" normalizeH="0" baseline="0" noProof="0">
              <a:ln>
                <a:noFill/>
              </a:ln>
              <a:solidFill>
                <a:srgbClr val="FFFFFF"/>
              </a:solidFill>
              <a:effectLst/>
              <a:uLnTx/>
              <a:uFillTx/>
              <a:latin typeface="Arial"/>
              <a:ea typeface="+mn-ea"/>
              <a:cs typeface="Arial"/>
            </a:endParaRPr>
          </a:p>
        </p:txBody>
      </p:sp>
      <p:sp>
        <p:nvSpPr>
          <p:cNvPr id="2" name="TextBox 1">
            <a:extLst>
              <a:ext uri="{FF2B5EF4-FFF2-40B4-BE49-F238E27FC236}">
                <a16:creationId xmlns:a16="http://schemas.microsoft.com/office/drawing/2014/main" id="{199841AD-FCD8-6B77-2C72-AA2EDA465720}"/>
              </a:ext>
            </a:extLst>
          </p:cNvPr>
          <p:cNvSpPr txBox="1"/>
          <p:nvPr/>
        </p:nvSpPr>
        <p:spPr>
          <a:xfrm>
            <a:off x="402115" y="6355485"/>
            <a:ext cx="6096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1: Internal Allstate Identity Protection data, 2025. </a:t>
            </a:r>
            <a:r>
              <a:rPr kumimoji="0" lang="en-US" sz="600" b="0" i="0" u="none" strike="noStrike" kern="1200" cap="none" spc="0" normalizeH="0" baseline="0" noProof="0">
                <a:ln>
                  <a:noFill/>
                </a:ln>
                <a:solidFill>
                  <a:srgbClr val="FFFFFF"/>
                </a:solidFill>
                <a:effectLst/>
                <a:uLnTx/>
                <a:uFillTx/>
                <a:latin typeface="Arial" panose="020B0604020202020204" pitchFamily="34" charset="0"/>
                <a:ea typeface="Arial"/>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Arial"/>
                <a:ea typeface="+mn-ea"/>
                <a:cs typeface="Arial"/>
              </a:rPr>
              <a:t>2: </a:t>
            </a:r>
            <a:r>
              <a:rPr kumimoji="0" lang="en-US" sz="600" b="0" i="0" u="none" strike="noStrike" kern="1200" cap="none" spc="0" normalizeH="0" baseline="0" noProof="0">
                <a:ln>
                  <a:noFill/>
                </a:ln>
                <a:solidFill>
                  <a:srgbClr val="FFFFFF"/>
                </a:solidFill>
                <a:effectLst/>
                <a:uLnTx/>
                <a:uFillTx/>
                <a:latin typeface="Arial"/>
                <a:ea typeface="+mn-lt"/>
                <a:cs typeface="Arial"/>
              </a:rPr>
              <a:t>Based on Allstate Identity Protection internal survey of members who contacted customer care between January and December 2024. </a:t>
            </a:r>
            <a:endParaRPr kumimoji="0" lang="en-US" sz="600" b="0" i="0" u="none" strike="noStrike" kern="1200" cap="none" spc="0" normalizeH="0" baseline="0" noProof="0">
              <a:ln>
                <a:noFill/>
              </a:ln>
              <a:solidFill>
                <a:srgbClr val="FFFFFF"/>
              </a:solidFill>
              <a:effectLst/>
              <a:uLnTx/>
              <a:uFillTx/>
              <a:latin typeface="Arial"/>
              <a:ea typeface="+mn-ea"/>
              <a:cs typeface="Arial"/>
            </a:endParaRPr>
          </a:p>
        </p:txBody>
      </p:sp>
    </p:spTree>
    <p:extLst>
      <p:ext uri="{BB962C8B-B14F-4D97-AF65-F5344CB8AC3E}">
        <p14:creationId xmlns:p14="http://schemas.microsoft.com/office/powerpoint/2010/main" val="32982332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extLst>
    <p:ext uri="{6950BFC3-D8DA-4A85-94F7-54DA5524770B}">
      <p188:commentRel xmlns:p188="http://schemas.microsoft.com/office/powerpoint/2018/8/main" r:id="rId3"/>
    </p:ext>
  </p:extLs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EF6CEB32-CA65-F957-8B5E-4143B4BB910B}"/>
            </a:ext>
          </a:extLst>
        </p:cNvPr>
        <p:cNvGrpSpPr/>
        <p:nvPr/>
      </p:nvGrpSpPr>
      <p:grpSpPr>
        <a:xfrm>
          <a:off x="0" y="0"/>
          <a:ext cx="0" cy="0"/>
          <a:chOff x="0" y="0"/>
          <a:chExt cx="0" cy="0"/>
        </a:xfrm>
      </p:grpSpPr>
      <p:sp>
        <p:nvSpPr>
          <p:cNvPr id="52" name="TextBox 51">
            <a:extLst>
              <a:ext uri="{FF2B5EF4-FFF2-40B4-BE49-F238E27FC236}">
                <a16:creationId xmlns:a16="http://schemas.microsoft.com/office/drawing/2014/main" id="{39A869B5-85EB-4DCA-31CC-7D3150789DAE}"/>
              </a:ext>
            </a:extLst>
          </p:cNvPr>
          <p:cNvSpPr txBox="1"/>
          <p:nvPr/>
        </p:nvSpPr>
        <p:spPr>
          <a:xfrm>
            <a:off x="9543864" y="4785181"/>
            <a:ext cx="2278022" cy="335156"/>
          </a:xfrm>
          <a:prstGeom prst="rect">
            <a:avLst/>
          </a:prstGeom>
          <a:noFill/>
        </p:spPr>
        <p:txBody>
          <a:bodyPr wrap="square" rtlCol="0">
            <a:spAutoFit/>
          </a:bodyPr>
          <a:lstStyle/>
          <a:p>
            <a:pPr marL="0" marR="0" lvl="0" indent="0" algn="l" defTabSz="914400" rtl="0" eaLnBrk="1" fontAlgn="auto" latinLnBrk="0" hangingPunct="1">
              <a:lnSpc>
                <a:spcPct val="125000"/>
              </a:lnSpc>
              <a:spcBef>
                <a:spcPts val="0"/>
              </a:spcBef>
              <a:spcAft>
                <a:spcPts val="600"/>
              </a:spcAft>
              <a:buClrTx/>
              <a:buSzTx/>
              <a:buFontTx/>
              <a:buNone/>
              <a:tabLst/>
              <a:defRPr/>
            </a:pPr>
            <a:endParaRPr kumimoji="0" lang="en-US" sz="1400" b="1" i="0" u="none" strike="noStrike" kern="1200" cap="none" spc="0" normalizeH="0" baseline="0" noProof="0">
              <a:ln>
                <a:noFill/>
              </a:ln>
              <a:solidFill>
                <a:srgbClr val="0E1941"/>
              </a:solidFill>
              <a:effectLst/>
              <a:uLnTx/>
              <a:uFillTx/>
              <a:latin typeface="Arial" panose="020B0604020202020204" pitchFamily="34" charset="0"/>
              <a:ea typeface="+mn-ea"/>
              <a:cs typeface="Arial" panose="020B0604020202020204" pitchFamily="34" charset="0"/>
            </a:endParaRPr>
          </a:p>
        </p:txBody>
      </p:sp>
      <p:sp>
        <p:nvSpPr>
          <p:cNvPr id="2" name="Rectangle 1">
            <a:extLst>
              <a:ext uri="{FF2B5EF4-FFF2-40B4-BE49-F238E27FC236}">
                <a16:creationId xmlns:a16="http://schemas.microsoft.com/office/drawing/2014/main" id="{6B398901-2ACC-285B-FF16-61C2FC872CD0}"/>
              </a:ext>
            </a:extLst>
          </p:cNvPr>
          <p:cNvSpPr/>
          <p:nvPr/>
        </p:nvSpPr>
        <p:spPr>
          <a:xfrm>
            <a:off x="534844" y="1923917"/>
            <a:ext cx="3200400" cy="406404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B3D50FCD-0246-1CDA-BA3C-1E092E833091}"/>
              </a:ext>
            </a:extLst>
          </p:cNvPr>
          <p:cNvSpPr/>
          <p:nvPr/>
        </p:nvSpPr>
        <p:spPr>
          <a:xfrm>
            <a:off x="4495800" y="1923917"/>
            <a:ext cx="3200400" cy="406404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900FAA6F-17DB-DE4A-5663-94EAD3D2AB01}"/>
              </a:ext>
            </a:extLst>
          </p:cNvPr>
          <p:cNvSpPr/>
          <p:nvPr/>
        </p:nvSpPr>
        <p:spPr>
          <a:xfrm>
            <a:off x="8456756" y="1923917"/>
            <a:ext cx="3200400" cy="406404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2E00D7A-B2F3-B75E-511A-7FB280407146}"/>
              </a:ext>
            </a:extLst>
          </p:cNvPr>
          <p:cNvSpPr txBox="1"/>
          <p:nvPr/>
        </p:nvSpPr>
        <p:spPr>
          <a:xfrm>
            <a:off x="905697" y="3443321"/>
            <a:ext cx="2458695" cy="1639423"/>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600" b="0" i="0" u="none" strike="noStrike" kern="1200" cap="none" spc="0" normalizeH="0" baseline="0" noProof="0">
                <a:ln>
                  <a:noFill/>
                </a:ln>
                <a:solidFill>
                  <a:srgbClr val="00C393"/>
                </a:solidFill>
                <a:effectLst/>
                <a:uLnTx/>
                <a:uFillTx/>
                <a:latin typeface="Arial" panose="020B0604020202020204" pitchFamily="34" charset="0"/>
                <a:ea typeface="+mn-lt"/>
                <a:cs typeface="Arial" panose="020B0604020202020204" pitchFamily="34" charset="0"/>
              </a:rPr>
              <a:t>We invest in strong security to stay ahead</a:t>
            </a:r>
          </a:p>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SSAE18 SOC 1 and SOC 2 Type 2 certified, updated annually.</a:t>
            </a:r>
          </a:p>
        </p:txBody>
      </p:sp>
      <p:sp>
        <p:nvSpPr>
          <p:cNvPr id="10" name="TextBox 9">
            <a:extLst>
              <a:ext uri="{FF2B5EF4-FFF2-40B4-BE49-F238E27FC236}">
                <a16:creationId xmlns:a16="http://schemas.microsoft.com/office/drawing/2014/main" id="{F8D2E67E-B138-ED6A-DB37-8086BBF0766A}"/>
              </a:ext>
            </a:extLst>
          </p:cNvPr>
          <p:cNvSpPr txBox="1"/>
          <p:nvPr/>
        </p:nvSpPr>
        <p:spPr>
          <a:xfrm>
            <a:off x="4818902" y="3443321"/>
            <a:ext cx="2554197" cy="1639423"/>
          </a:xfrm>
          <a:prstGeom prst="rect">
            <a:avLst/>
          </a:prstGeom>
          <a:noFill/>
        </p:spPr>
        <p:txBody>
          <a:bodyPr wrap="square">
            <a:spAutoFit/>
          </a:bodyPr>
          <a:lstStyle/>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600" b="0" i="0" u="none" strike="noStrike" kern="1200" cap="none" spc="0" normalizeH="0" baseline="0" noProof="0">
                <a:ln>
                  <a:noFill/>
                </a:ln>
                <a:solidFill>
                  <a:srgbClr val="00C393"/>
                </a:solidFill>
                <a:effectLst/>
                <a:uLnTx/>
                <a:uFillTx/>
                <a:latin typeface="Arial" panose="020B0604020202020204" pitchFamily="34" charset="0"/>
                <a:ea typeface="+mn-ea"/>
                <a:cs typeface="Arial" panose="020B0604020202020204" pitchFamily="34" charset="0"/>
              </a:rPr>
              <a:t>We’re dedicated to keeping your data safe</a:t>
            </a:r>
          </a:p>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With advanced encryption and a security-first infrastructure. </a:t>
            </a:r>
          </a:p>
        </p:txBody>
      </p:sp>
      <p:sp>
        <p:nvSpPr>
          <p:cNvPr id="11" name="TextBox 10">
            <a:extLst>
              <a:ext uri="{FF2B5EF4-FFF2-40B4-BE49-F238E27FC236}">
                <a16:creationId xmlns:a16="http://schemas.microsoft.com/office/drawing/2014/main" id="{0D5E2767-19EF-514F-FFA6-98E31572CC5F}"/>
              </a:ext>
            </a:extLst>
          </p:cNvPr>
          <p:cNvSpPr txBox="1"/>
          <p:nvPr/>
        </p:nvSpPr>
        <p:spPr>
          <a:xfrm>
            <a:off x="8786249" y="3443321"/>
            <a:ext cx="2541414" cy="1062342"/>
          </a:xfrm>
          <a:prstGeom prst="rect">
            <a:avLst/>
          </a:prstGeom>
          <a:noFill/>
        </p:spPr>
        <p:txBody>
          <a:bodyPr wrap="square">
            <a:spAutoFit/>
          </a:bodyPr>
          <a:lstStyle/>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600" b="0" i="0" u="none" strike="noStrike" kern="1200" cap="none" spc="0" normalizeH="0" baseline="0" noProof="0">
                <a:ln>
                  <a:noFill/>
                </a:ln>
                <a:solidFill>
                  <a:srgbClr val="00C393"/>
                </a:solidFill>
                <a:effectLst/>
                <a:uLnTx/>
                <a:uFillTx/>
                <a:latin typeface="Arial" panose="020B0604020202020204" pitchFamily="34" charset="0"/>
                <a:ea typeface="+mn-ea"/>
                <a:cs typeface="Arial" panose="020B0604020202020204" pitchFamily="34" charset="0"/>
              </a:rPr>
              <a:t>We’re 100% U.S-based</a:t>
            </a:r>
          </a:p>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For stronger protection </a:t>
            </a:r>
          </a:p>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and added peace of mind.</a:t>
            </a:r>
          </a:p>
        </p:txBody>
      </p:sp>
      <p:sp>
        <p:nvSpPr>
          <p:cNvPr id="7" name="TextBox 6">
            <a:extLst>
              <a:ext uri="{FF2B5EF4-FFF2-40B4-BE49-F238E27FC236}">
                <a16:creationId xmlns:a16="http://schemas.microsoft.com/office/drawing/2014/main" id="{E2933021-551A-8C7E-10FD-FCDAFF30EA57}"/>
              </a:ext>
            </a:extLst>
          </p:cNvPr>
          <p:cNvSpPr txBox="1"/>
          <p:nvPr/>
        </p:nvSpPr>
        <p:spPr>
          <a:xfrm>
            <a:off x="534844" y="650856"/>
            <a:ext cx="8103830" cy="75713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4800" b="0" i="0" u="none" strike="noStrike" kern="1200" cap="none" spc="0" normalizeH="0" baseline="0" noProof="0">
                <a:ln>
                  <a:noFill/>
                </a:ln>
                <a:solidFill>
                  <a:srgbClr val="FFFFFF"/>
                </a:solidFill>
                <a:effectLst/>
                <a:uLnTx/>
                <a:uFillTx/>
                <a:latin typeface="Arial"/>
                <a:ea typeface="+mn-ea"/>
                <a:cs typeface="Arial"/>
              </a:rPr>
              <a:t>we’re serious about security</a:t>
            </a:r>
            <a:endParaRPr kumimoji="0" lang="en-US" sz="4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0" name="Picture 19">
            <a:extLst>
              <a:ext uri="{FF2B5EF4-FFF2-40B4-BE49-F238E27FC236}">
                <a16:creationId xmlns:a16="http://schemas.microsoft.com/office/drawing/2014/main" id="{A320BB36-85E6-59EC-D4B4-47026E853C2E}"/>
              </a:ext>
            </a:extLst>
          </p:cNvPr>
          <p:cNvPicPr>
            <a:picLocks noChangeAspect="1"/>
          </p:cNvPicPr>
          <p:nvPr/>
        </p:nvPicPr>
        <p:blipFill>
          <a:blip r:embed="rId3"/>
          <a:stretch>
            <a:fillRect/>
          </a:stretch>
        </p:blipFill>
        <p:spPr>
          <a:xfrm>
            <a:off x="8689993" y="2313201"/>
            <a:ext cx="740836" cy="740836"/>
          </a:xfrm>
          <a:prstGeom prst="rect">
            <a:avLst/>
          </a:prstGeom>
        </p:spPr>
      </p:pic>
      <p:pic>
        <p:nvPicPr>
          <p:cNvPr id="23" name="Picture 22">
            <a:extLst>
              <a:ext uri="{FF2B5EF4-FFF2-40B4-BE49-F238E27FC236}">
                <a16:creationId xmlns:a16="http://schemas.microsoft.com/office/drawing/2014/main" id="{90C792B0-4BB1-F83A-AC76-6DAFE0A4CABF}"/>
              </a:ext>
            </a:extLst>
          </p:cNvPr>
          <p:cNvPicPr>
            <a:picLocks noChangeAspect="1"/>
          </p:cNvPicPr>
          <p:nvPr/>
        </p:nvPicPr>
        <p:blipFill>
          <a:blip r:embed="rId4"/>
          <a:stretch>
            <a:fillRect/>
          </a:stretch>
        </p:blipFill>
        <p:spPr>
          <a:xfrm>
            <a:off x="833505" y="2313201"/>
            <a:ext cx="740664" cy="740664"/>
          </a:xfrm>
          <a:prstGeom prst="rect">
            <a:avLst/>
          </a:prstGeom>
        </p:spPr>
      </p:pic>
      <p:pic>
        <p:nvPicPr>
          <p:cNvPr id="25" name="Picture 24">
            <a:extLst>
              <a:ext uri="{FF2B5EF4-FFF2-40B4-BE49-F238E27FC236}">
                <a16:creationId xmlns:a16="http://schemas.microsoft.com/office/drawing/2014/main" id="{45ED5D59-DB4A-2610-3D33-0A71AD1BB54D}"/>
              </a:ext>
            </a:extLst>
          </p:cNvPr>
          <p:cNvPicPr>
            <a:picLocks noChangeAspect="1"/>
          </p:cNvPicPr>
          <p:nvPr/>
        </p:nvPicPr>
        <p:blipFill>
          <a:blip r:embed="rId5"/>
          <a:stretch>
            <a:fillRect/>
          </a:stretch>
        </p:blipFill>
        <p:spPr>
          <a:xfrm>
            <a:off x="4746710" y="2313201"/>
            <a:ext cx="740664" cy="740664"/>
          </a:xfrm>
          <a:prstGeom prst="rect">
            <a:avLst/>
          </a:prstGeom>
        </p:spPr>
      </p:pic>
    </p:spTree>
    <p:extLst>
      <p:ext uri="{BB962C8B-B14F-4D97-AF65-F5344CB8AC3E}">
        <p14:creationId xmlns:p14="http://schemas.microsoft.com/office/powerpoint/2010/main" val="98952541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73957F48-DCFA-26D1-7C9C-C8E210571810}"/>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153318D9-1224-1D23-146A-0429628E088A}"/>
              </a:ext>
            </a:extLst>
          </p:cNvPr>
          <p:cNvPicPr>
            <a:picLocks noChangeAspect="1"/>
          </p:cNvPicPr>
          <p:nvPr/>
        </p:nvPicPr>
        <p:blipFill>
          <a:blip r:embed="rId4"/>
          <a:srcRect l="17179" r="43323"/>
          <a:stretch>
            <a:fillRect/>
          </a:stretch>
        </p:blipFill>
        <p:spPr>
          <a:xfrm flipH="1">
            <a:off x="8133346" y="0"/>
            <a:ext cx="4058653" cy="6858000"/>
          </a:xfrm>
          <a:prstGeom prst="rect">
            <a:avLst/>
          </a:prstGeom>
        </p:spPr>
      </p:pic>
      <p:sp>
        <p:nvSpPr>
          <p:cNvPr id="20" name="TextBox 19">
            <a:extLst>
              <a:ext uri="{FF2B5EF4-FFF2-40B4-BE49-F238E27FC236}">
                <a16:creationId xmlns:a16="http://schemas.microsoft.com/office/drawing/2014/main" id="{4FFE8A7C-12A5-F24F-3009-EF97637D7D9B}"/>
              </a:ext>
            </a:extLst>
          </p:cNvPr>
          <p:cNvSpPr txBox="1"/>
          <p:nvPr/>
        </p:nvSpPr>
        <p:spPr>
          <a:xfrm>
            <a:off x="534844" y="593315"/>
            <a:ext cx="4915461" cy="1421928"/>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4800" b="0" i="0" u="none" strike="noStrike" kern="1200" cap="none" spc="0" normalizeH="0" baseline="0" noProof="0">
                <a:ln>
                  <a:noFill/>
                </a:ln>
                <a:solidFill>
                  <a:srgbClr val="FFFFFF"/>
                </a:solidFill>
                <a:effectLst/>
                <a:uLnTx/>
                <a:uFillTx/>
                <a:latin typeface="Arial"/>
                <a:ea typeface="+mn-ea"/>
                <a:cs typeface="Arial"/>
              </a:rPr>
              <a:t>not all protection is created equal</a:t>
            </a:r>
            <a:endParaRPr kumimoji="0" lang="en-US" sz="4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7" name="TextBox 46">
            <a:extLst>
              <a:ext uri="{FF2B5EF4-FFF2-40B4-BE49-F238E27FC236}">
                <a16:creationId xmlns:a16="http://schemas.microsoft.com/office/drawing/2014/main" id="{E68B1A09-B2E7-60A2-467E-170D982FA6B5}"/>
              </a:ext>
            </a:extLst>
          </p:cNvPr>
          <p:cNvSpPr txBox="1"/>
          <p:nvPr/>
        </p:nvSpPr>
        <p:spPr>
          <a:xfrm>
            <a:off x="534843" y="2235507"/>
            <a:ext cx="3146820" cy="4032258"/>
          </a:xfrm>
          <a:prstGeom prst="rect">
            <a:avLst/>
          </a:prstGeom>
          <a:noFill/>
        </p:spPr>
        <p:txBody>
          <a:bodyPr wrap="square" lIns="91440" tIns="45720" rIns="91440" bIns="45720" numCol="1" spcCol="914400" rtlCol="0" anchor="t">
            <a:spAutoFit/>
          </a:bodyPr>
          <a:lstStyle/>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200" b="0" i="0" u="none" strike="noStrike" kern="1200" cap="none" spc="0" normalizeH="0" baseline="0" noProof="0">
                <a:ln>
                  <a:noFill/>
                </a:ln>
                <a:solidFill>
                  <a:srgbClr val="00C393"/>
                </a:solidFill>
                <a:effectLst/>
                <a:uLnTx/>
                <a:uFillTx/>
                <a:latin typeface="Arial" panose="020B0604020202020204" pitchFamily="34" charset="0"/>
                <a:ea typeface="Calibri"/>
                <a:cs typeface="Arial" panose="020B0604020202020204" pitchFamily="34" charset="0"/>
              </a:rPr>
              <a:t>Doesn’t my bank already monitor my SSN?</a:t>
            </a:r>
            <a:endParaRPr kumimoji="0" lang="en-US" sz="1200" b="0" i="0" u="none" strike="noStrike" kern="1200" cap="none" spc="0" normalizeH="0" baseline="0" noProof="0">
              <a:ln>
                <a:noFill/>
              </a:ln>
              <a:solidFill>
                <a:srgbClr val="00C393"/>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Calibri"/>
                <a:cs typeface="Arial" panose="020B0604020202020204" pitchFamily="34" charset="0"/>
              </a:rPr>
              <a:t>That’s just one piece of the puzzle. We monitor far more, including your bank accounts, social media, and the dark web.</a:t>
            </a:r>
          </a:p>
          <a:p>
            <a:pPr marL="0" marR="0" lvl="0" indent="0" algn="l" defTabSz="914400" rtl="0" eaLnBrk="1" fontAlgn="auto" latinLnBrk="0" hangingPunct="1">
              <a:lnSpc>
                <a:spcPct val="125000"/>
              </a:lnSpc>
              <a:spcBef>
                <a:spcPts val="0"/>
              </a:spcBef>
              <a:spcAft>
                <a:spcPts val="30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panose="020B0604020202020204" pitchFamily="34" charset="0"/>
              <a:ea typeface="Calibri"/>
              <a:cs typeface="Arial" panose="020B0604020202020204" pitchFamily="34" charset="0"/>
            </a:endParaRPr>
          </a:p>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200" b="0" i="0" u="none" strike="noStrike" kern="1200" cap="none" spc="0" normalizeH="0" baseline="0" noProof="0">
                <a:ln>
                  <a:noFill/>
                </a:ln>
                <a:solidFill>
                  <a:srgbClr val="00C393"/>
                </a:solidFill>
                <a:effectLst/>
                <a:uLnTx/>
                <a:uFillTx/>
                <a:latin typeface="Arial" panose="020B0604020202020204" pitchFamily="34" charset="0"/>
                <a:ea typeface="Calibri"/>
                <a:cs typeface="Arial" panose="020B0604020202020204" pitchFamily="34" charset="0"/>
              </a:rPr>
              <a:t>My info's already on the dark web, what’s the point now?</a:t>
            </a:r>
          </a:p>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Calibri"/>
                <a:cs typeface="Arial" panose="020B0604020202020204" pitchFamily="34" charset="0"/>
              </a:rPr>
              <a:t>Once your information is out there, it can get sold and reused. That’s why you need protection that keeps watching and knows how to respond.</a:t>
            </a:r>
          </a:p>
          <a:p>
            <a:pPr marL="0" marR="0" lvl="0" indent="0" algn="l" defTabSz="914400" rtl="0" eaLnBrk="1" fontAlgn="auto" latinLnBrk="0" hangingPunct="1">
              <a:lnSpc>
                <a:spcPct val="125000"/>
              </a:lnSpc>
              <a:spcBef>
                <a:spcPts val="0"/>
              </a:spcBef>
              <a:spcAft>
                <a:spcPts val="30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panose="020B0604020202020204" pitchFamily="34" charset="0"/>
              <a:ea typeface="Calibri"/>
              <a:cs typeface="Arial" panose="020B0604020202020204" pitchFamily="34" charset="0"/>
            </a:endParaRPr>
          </a:p>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200" b="0" i="0" u="none" strike="noStrike" kern="1200" cap="none" spc="0" normalizeH="0" baseline="0" noProof="0">
                <a:ln>
                  <a:noFill/>
                </a:ln>
                <a:solidFill>
                  <a:srgbClr val="00C393"/>
                </a:solidFill>
                <a:effectLst/>
                <a:uLnTx/>
                <a:uFillTx/>
                <a:latin typeface="Arial" panose="020B0604020202020204" pitchFamily="34" charset="0"/>
                <a:ea typeface="Calibri"/>
                <a:cs typeface="Arial" panose="020B0604020202020204" pitchFamily="34" charset="0"/>
              </a:rPr>
              <a:t>My credit card shows my credit score, isn’t that enough?</a:t>
            </a:r>
            <a:endParaRPr kumimoji="0" lang="en-US" sz="1200" b="0" i="0" u="none" strike="noStrike" kern="1200" cap="none" spc="0" normalizeH="0" baseline="0" noProof="0">
              <a:ln>
                <a:noFill/>
              </a:ln>
              <a:solidFill>
                <a:srgbClr val="00C393"/>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Calibri"/>
                <a:cs typeface="Arial" panose="020B0604020202020204" pitchFamily="34" charset="0"/>
              </a:rPr>
              <a:t>Credit scores won’t tell you if someone’s misusing your identity behind the scenes.</a:t>
            </a:r>
          </a:p>
        </p:txBody>
      </p:sp>
      <p:sp>
        <p:nvSpPr>
          <p:cNvPr id="5" name="TextBox 4">
            <a:extLst>
              <a:ext uri="{FF2B5EF4-FFF2-40B4-BE49-F238E27FC236}">
                <a16:creationId xmlns:a16="http://schemas.microsoft.com/office/drawing/2014/main" id="{6250C2C9-E74D-B8DB-EB93-55976F811C13}"/>
              </a:ext>
            </a:extLst>
          </p:cNvPr>
          <p:cNvSpPr txBox="1"/>
          <p:nvPr/>
        </p:nvSpPr>
        <p:spPr>
          <a:xfrm>
            <a:off x="4178903" y="2235507"/>
            <a:ext cx="3425055" cy="2531847"/>
          </a:xfrm>
          <a:prstGeom prst="rect">
            <a:avLst/>
          </a:prstGeom>
          <a:noFill/>
        </p:spPr>
        <p:txBody>
          <a:bodyPr wrap="square">
            <a:spAutoFit/>
          </a:bodyPr>
          <a:lstStyle/>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200" b="0" i="0" u="none" strike="noStrike" kern="1200" cap="none" spc="0" normalizeH="0" baseline="0" noProof="0">
                <a:ln>
                  <a:noFill/>
                </a:ln>
                <a:solidFill>
                  <a:srgbClr val="00C393"/>
                </a:solidFill>
                <a:effectLst/>
                <a:uLnTx/>
                <a:uFillTx/>
                <a:latin typeface="Arial" panose="020B0604020202020204" pitchFamily="34" charset="0"/>
                <a:ea typeface="Calibri"/>
                <a:cs typeface="Arial" panose="020B0604020202020204" pitchFamily="34" charset="0"/>
              </a:rPr>
              <a:t>I got free coverage for a year after a breach, why do I need more?</a:t>
            </a:r>
            <a:endParaRPr kumimoji="0" lang="en-US" sz="1200" b="0" i="0" u="none" strike="noStrike" kern="1200" cap="none" spc="0" normalizeH="0" baseline="0" noProof="0">
              <a:ln>
                <a:noFill/>
              </a:ln>
              <a:solidFill>
                <a:srgbClr val="00C393"/>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lt"/>
                <a:cs typeface="Arial" panose="020B0604020202020204" pitchFamily="34" charset="0"/>
              </a:rPr>
              <a:t>That short-term coverage usually ends before you even notice, and it doesn't always come with real-time help.</a:t>
            </a:r>
          </a:p>
          <a:p>
            <a:pPr marL="0" marR="0" lvl="0" indent="0" algn="l" defTabSz="914400" rtl="0" eaLnBrk="1" fontAlgn="auto" latinLnBrk="0" hangingPunct="1">
              <a:lnSpc>
                <a:spcPct val="125000"/>
              </a:lnSpc>
              <a:spcBef>
                <a:spcPts val="0"/>
              </a:spcBef>
              <a:spcAft>
                <a:spcPts val="30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200" b="0" i="0" u="none" strike="noStrike" kern="1200" cap="none" spc="0" normalizeH="0" baseline="0" noProof="0">
                <a:ln>
                  <a:noFill/>
                </a:ln>
                <a:solidFill>
                  <a:srgbClr val="00C393"/>
                </a:solidFill>
                <a:effectLst/>
                <a:uLnTx/>
                <a:uFillTx/>
                <a:latin typeface="Arial" panose="020B0604020202020204" pitchFamily="34" charset="0"/>
                <a:ea typeface="Calibri"/>
                <a:cs typeface="Arial" panose="020B0604020202020204" pitchFamily="34" charset="0"/>
              </a:rPr>
              <a:t>I had my identity theft stolen. Can it even happen again?</a:t>
            </a:r>
          </a:p>
          <a:p>
            <a:pPr marL="0" marR="0" lvl="0" indent="0" algn="l" defTabSz="914400" rtl="0" eaLnBrk="1" fontAlgn="auto" latinLnBrk="0" hangingPunct="1">
              <a:lnSpc>
                <a:spcPct val="125000"/>
              </a:lnSpc>
              <a:spcBef>
                <a:spcPts val="0"/>
              </a:spcBef>
              <a:spcAft>
                <a:spcPts val="30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lt"/>
                <a:cs typeface="Arial" panose="020B0604020202020204" pitchFamily="34" charset="0"/>
              </a:rPr>
              <a:t>Unfortunately, once your data is out there, it can be used over and over again for identity theft.</a:t>
            </a:r>
            <a:endPar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337407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extLst>
    <p:ext uri="{6950BFC3-D8DA-4A85-94F7-54DA5524770B}">
      <p188:commentRel xmlns:p188="http://schemas.microsoft.com/office/powerpoint/2018/8/main" r:id="rId3"/>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97FD8B-2E6A-BDED-0FCE-75C8F03B9DD8}"/>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2FDA0833-A2AA-7F89-913B-BFBF98ED227B}"/>
              </a:ext>
            </a:extLst>
          </p:cNvPr>
          <p:cNvGrpSpPr/>
          <p:nvPr/>
        </p:nvGrpSpPr>
        <p:grpSpPr>
          <a:xfrm>
            <a:off x="745044" y="1168376"/>
            <a:ext cx="10701909" cy="2639492"/>
            <a:chOff x="745044" y="2446169"/>
            <a:chExt cx="10701909" cy="2639492"/>
          </a:xfrm>
        </p:grpSpPr>
        <p:sp>
          <p:nvSpPr>
            <p:cNvPr id="8" name="Title 7">
              <a:extLst>
                <a:ext uri="{FF2B5EF4-FFF2-40B4-BE49-F238E27FC236}">
                  <a16:creationId xmlns:a16="http://schemas.microsoft.com/office/drawing/2014/main" id="{8D3BB1C8-941F-A3D9-DC9E-885DD46C1FE5}"/>
                </a:ext>
              </a:extLst>
            </p:cNvPr>
            <p:cNvSpPr txBox="1">
              <a:spLocks/>
            </p:cNvSpPr>
            <p:nvPr/>
          </p:nvSpPr>
          <p:spPr>
            <a:xfrm>
              <a:off x="745044" y="2446169"/>
              <a:ext cx="10701909" cy="2086725"/>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7200" b="0" i="0" u="none" strike="noStrike" kern="1200" cap="none" spc="0" normalizeH="0" baseline="0" noProof="0">
                  <a:ln>
                    <a:noFill/>
                  </a:ln>
                  <a:solidFill>
                    <a:srgbClr val="F3F6F9"/>
                  </a:solidFill>
                  <a:effectLst/>
                  <a:uLnTx/>
                  <a:uFillTx/>
                  <a:latin typeface="Arial"/>
                  <a:ea typeface="+mj-ea"/>
                  <a:cs typeface="Arial"/>
                </a:rPr>
                <a:t>protect what matters most with our family coverage</a:t>
              </a:r>
              <a:endParaRPr kumimoji="0" lang="en-US" sz="7200" b="0" i="0" u="none" strike="noStrike" kern="1200" cap="none" spc="0" normalizeH="0" baseline="0" noProof="0">
                <a:ln>
                  <a:noFill/>
                </a:ln>
                <a:solidFill>
                  <a:srgbClr val="F3F6F9"/>
                </a:solidFill>
                <a:effectLst/>
                <a:uLnTx/>
                <a:uFillTx/>
                <a:latin typeface="Arial" panose="020B0604020202020204" pitchFamily="34" charset="0"/>
                <a:ea typeface="+mj-ea"/>
                <a:cs typeface="Arial" panose="020B0604020202020204" pitchFamily="34" charset="0"/>
              </a:endParaRPr>
            </a:p>
          </p:txBody>
        </p:sp>
        <p:sp>
          <p:nvSpPr>
            <p:cNvPr id="9" name="TextBox 8">
              <a:extLst>
                <a:ext uri="{FF2B5EF4-FFF2-40B4-BE49-F238E27FC236}">
                  <a16:creationId xmlns:a16="http://schemas.microsoft.com/office/drawing/2014/main" id="{7E50EF0B-EE8A-4475-1A3B-B7BD5AE77A07}"/>
                </a:ext>
              </a:extLst>
            </p:cNvPr>
            <p:cNvSpPr txBox="1"/>
            <p:nvPr/>
          </p:nvSpPr>
          <p:spPr>
            <a:xfrm>
              <a:off x="745046" y="4685551"/>
              <a:ext cx="8323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F3F6F9"/>
                  </a:solidFill>
                  <a:effectLst/>
                  <a:uLnTx/>
                  <a:uFillTx/>
                  <a:latin typeface="Arial"/>
                  <a:ea typeface="+mn-ea"/>
                  <a:cs typeface="+mn-cs"/>
                </a:rPr>
                <a:t>Add anyone under your roof or your wallet</a:t>
              </a:r>
              <a:endParaRPr kumimoji="0" lang="en-US" sz="2000" b="0" i="0" u="none" strike="noStrike" kern="1200" cap="none" spc="0" normalizeH="0" baseline="0" noProof="0">
                <a:ln>
                  <a:noFill/>
                </a:ln>
                <a:solidFill>
                  <a:srgbClr val="0033A1"/>
                </a:solidFill>
                <a:effectLst/>
                <a:uLnTx/>
                <a:uFillTx/>
                <a:latin typeface="Calibri" panose="020F0502020204030204"/>
                <a:ea typeface="+mn-ea"/>
                <a:cs typeface="+mn-cs"/>
              </a:endParaRPr>
            </a:p>
          </p:txBody>
        </p:sp>
      </p:grpSp>
      <p:sp>
        <p:nvSpPr>
          <p:cNvPr id="2" name="TextBox 1">
            <a:extLst>
              <a:ext uri="{FF2B5EF4-FFF2-40B4-BE49-F238E27FC236}">
                <a16:creationId xmlns:a16="http://schemas.microsoft.com/office/drawing/2014/main" id="{F23BAAF2-D07A-3F1F-2200-373BED878E10}"/>
              </a:ext>
            </a:extLst>
          </p:cNvPr>
          <p:cNvSpPr txBox="1"/>
          <p:nvPr/>
        </p:nvSpPr>
        <p:spPr>
          <a:xfrm>
            <a:off x="745044" y="4417610"/>
            <a:ext cx="2888494" cy="12990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600" b="1" i="0" u="none" strike="noStrike" kern="1200" cap="none" spc="0" normalizeH="0" baseline="0" noProof="0">
                <a:ln>
                  <a:noFill/>
                </a:ln>
                <a:solidFill>
                  <a:srgbClr val="F3F6F9"/>
                </a:solidFill>
                <a:effectLst/>
                <a:uLnTx/>
                <a:uFillTx/>
                <a:latin typeface="Arial"/>
                <a:ea typeface="+mn-lt"/>
                <a:cs typeface="Arial"/>
              </a:rPr>
              <a:t>"Under your roof or wallet"</a:t>
            </a:r>
            <a:r>
              <a:rPr kumimoji="0" lang="en-US" sz="1600" b="0" i="0" u="none" strike="noStrike" kern="1200" cap="none" spc="0" normalizeH="0" baseline="0" noProof="0">
                <a:ln>
                  <a:noFill/>
                </a:ln>
                <a:solidFill>
                  <a:srgbClr val="F3F6F9"/>
                </a:solidFill>
                <a:effectLst/>
                <a:uLnTx/>
                <a:uFillTx/>
                <a:latin typeface="Arial"/>
                <a:ea typeface="+mn-lt"/>
                <a:cs typeface="Arial"/>
              </a:rPr>
              <a:t> applies to anyone that lives with you or is financially dependent on you </a:t>
            </a:r>
            <a:endParaRPr kumimoji="0" lang="en-US" sz="1600" b="0" i="0" u="none" strike="noStrike" kern="1200" cap="none" spc="0" normalizeH="0" baseline="0" noProof="0">
              <a:ln>
                <a:noFill/>
              </a:ln>
              <a:solidFill>
                <a:srgbClr val="F3F6F9"/>
              </a:solidFill>
              <a:effectLst/>
              <a:uLnTx/>
              <a:uFillTx/>
              <a:latin typeface="Calibri" panose="020F0502020204030204"/>
              <a:ea typeface="+mn-lt"/>
              <a:cs typeface="Calibri" panose="020F0502020204030204"/>
            </a:endParaRPr>
          </a:p>
        </p:txBody>
      </p:sp>
      <p:sp>
        <p:nvSpPr>
          <p:cNvPr id="4" name="TextBox 3">
            <a:extLst>
              <a:ext uri="{FF2B5EF4-FFF2-40B4-BE49-F238E27FC236}">
                <a16:creationId xmlns:a16="http://schemas.microsoft.com/office/drawing/2014/main" id="{292824F4-2648-835D-D0E5-ED7D2F1FB69C}"/>
              </a:ext>
            </a:extLst>
          </p:cNvPr>
          <p:cNvSpPr txBox="1"/>
          <p:nvPr/>
        </p:nvSpPr>
        <p:spPr>
          <a:xfrm>
            <a:off x="4196013" y="4417610"/>
            <a:ext cx="3010903" cy="1299074"/>
          </a:xfrm>
          <a:prstGeom prst="rect">
            <a:avLst/>
          </a:prstGeom>
          <a:noFill/>
        </p:spPr>
        <p:txBody>
          <a:bodyPr wrap="square">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600" b="1" i="0" u="none" strike="noStrike" kern="1200" cap="none" spc="0" normalizeH="0" baseline="0" noProof="0">
                <a:ln>
                  <a:noFill/>
                </a:ln>
                <a:solidFill>
                  <a:srgbClr val="F3F6F9"/>
                </a:solidFill>
                <a:effectLst/>
                <a:uLnTx/>
                <a:uFillTx/>
                <a:latin typeface="Arial"/>
                <a:ea typeface="+mn-lt"/>
                <a:cs typeface="Arial"/>
              </a:rPr>
              <a:t>Also add any family member 65 or older</a:t>
            </a:r>
            <a:r>
              <a:rPr kumimoji="0" lang="en-US" sz="1600" b="0" i="0" u="none" strike="noStrike" kern="1200" cap="none" spc="0" normalizeH="0" baseline="0" noProof="0">
                <a:ln>
                  <a:noFill/>
                </a:ln>
                <a:solidFill>
                  <a:srgbClr val="F3F6F9"/>
                </a:solidFill>
                <a:effectLst/>
                <a:uLnTx/>
                <a:uFillTx/>
                <a:latin typeface="Arial"/>
                <a:ea typeface="+mn-lt"/>
                <a:cs typeface="Arial"/>
              </a:rPr>
              <a:t>, regardless of where they live or if they are a financial dependent </a:t>
            </a:r>
            <a:endParaRPr kumimoji="0" lang="en-US" sz="1600" b="0" i="0" u="none" strike="noStrike" kern="1200" cap="none" spc="0" normalizeH="0" baseline="0" noProof="0">
              <a:ln>
                <a:noFill/>
              </a:ln>
              <a:solidFill>
                <a:srgbClr val="F3F6F9"/>
              </a:solidFill>
              <a:effectLst/>
              <a:uLnTx/>
              <a:uFillTx/>
              <a:latin typeface="Calibri" panose="020F0502020204030204"/>
              <a:ea typeface="+mn-lt"/>
              <a:cs typeface="Calibri"/>
            </a:endParaRPr>
          </a:p>
        </p:txBody>
      </p:sp>
      <p:sp>
        <p:nvSpPr>
          <p:cNvPr id="6" name="TextBox 5">
            <a:extLst>
              <a:ext uri="{FF2B5EF4-FFF2-40B4-BE49-F238E27FC236}">
                <a16:creationId xmlns:a16="http://schemas.microsoft.com/office/drawing/2014/main" id="{94F41866-8FC9-FEE4-18CA-2954A10F0C44}"/>
              </a:ext>
            </a:extLst>
          </p:cNvPr>
          <p:cNvSpPr txBox="1"/>
          <p:nvPr/>
        </p:nvSpPr>
        <p:spPr>
          <a:xfrm>
            <a:off x="7769391" y="4417610"/>
            <a:ext cx="3095124" cy="991297"/>
          </a:xfrm>
          <a:prstGeom prst="rect">
            <a:avLst/>
          </a:prstGeom>
          <a:noFill/>
        </p:spPr>
        <p:txBody>
          <a:bodyPr wrap="square">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600" b="1" i="0" u="none" strike="noStrike" kern="1200" cap="none" spc="0" normalizeH="0" baseline="0" noProof="0">
                <a:ln>
                  <a:noFill/>
                </a:ln>
                <a:solidFill>
                  <a:srgbClr val="F3F6F9"/>
                </a:solidFill>
                <a:effectLst/>
                <a:uLnTx/>
                <a:uFillTx/>
                <a:latin typeface="Arial"/>
                <a:ea typeface="+mn-lt"/>
                <a:cs typeface="Arial"/>
              </a:rPr>
              <a:t>All family members must reside in the U.S.</a:t>
            </a:r>
            <a:r>
              <a:rPr kumimoji="0" lang="en-US" sz="1600" b="0" i="0" u="none" strike="noStrike" kern="1200" cap="none" spc="0" normalizeH="0" baseline="0" noProof="0">
                <a:ln>
                  <a:noFill/>
                </a:ln>
                <a:solidFill>
                  <a:srgbClr val="F3F6F9"/>
                </a:solidFill>
                <a:effectLst/>
                <a:uLnTx/>
                <a:uFillTx/>
                <a:latin typeface="Arial"/>
                <a:ea typeface="+mn-lt"/>
                <a:cs typeface="Arial"/>
              </a:rPr>
              <a:t> and have a valid Social Security number.</a:t>
            </a:r>
            <a:endParaRPr kumimoji="0" lang="en-US" sz="1600" b="0" i="0" u="none" strike="noStrike" kern="1200" cap="none" spc="0" normalizeH="0" baseline="0" noProof="0">
              <a:ln>
                <a:noFill/>
              </a:ln>
              <a:solidFill>
                <a:srgbClr val="F3F6F9"/>
              </a:solidFill>
              <a:effectLst/>
              <a:uLnTx/>
              <a:uFillTx/>
              <a:latin typeface="Calibri" panose="020F0502020204030204"/>
              <a:ea typeface="Calibri"/>
              <a:cs typeface="Calibri"/>
            </a:endParaRPr>
          </a:p>
        </p:txBody>
      </p:sp>
    </p:spTree>
    <p:extLst>
      <p:ext uri="{BB962C8B-B14F-4D97-AF65-F5344CB8AC3E}">
        <p14:creationId xmlns:p14="http://schemas.microsoft.com/office/powerpoint/2010/main" val="29307734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33A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D172C02-78CD-739E-2A24-39C55ECA9802}"/>
              </a:ext>
            </a:extLst>
          </p:cNvPr>
          <p:cNvGrpSpPr/>
          <p:nvPr/>
        </p:nvGrpSpPr>
        <p:grpSpPr>
          <a:xfrm>
            <a:off x="723014" y="2092166"/>
            <a:ext cx="5372986" cy="3901569"/>
            <a:chOff x="723014" y="567161"/>
            <a:chExt cx="5372986" cy="3901569"/>
          </a:xfrm>
        </p:grpSpPr>
        <p:sp>
          <p:nvSpPr>
            <p:cNvPr id="7" name="TextBox 6">
              <a:extLst>
                <a:ext uri="{FF2B5EF4-FFF2-40B4-BE49-F238E27FC236}">
                  <a16:creationId xmlns:a16="http://schemas.microsoft.com/office/drawing/2014/main" id="{5310FB3C-D5F3-23FE-FE2D-92F0DB765A72}"/>
                </a:ext>
              </a:extLst>
            </p:cNvPr>
            <p:cNvSpPr txBox="1"/>
            <p:nvPr/>
          </p:nvSpPr>
          <p:spPr>
            <a:xfrm>
              <a:off x="723015" y="1941115"/>
              <a:ext cx="3074285" cy="2527615"/>
            </a:xfrm>
            <a:prstGeom prst="rect">
              <a:avLst/>
            </a:prstGeom>
            <a:noFill/>
          </p:spPr>
          <p:txBody>
            <a:bodyPr wrap="square" lIns="91440" tIns="45720" rIns="91440" bIns="45720" rtlCol="0" anchor="t">
              <a:spAutoFit/>
            </a:bodyPr>
            <a:lstStyle/>
            <a:p>
              <a:pPr fontAlgn="base">
                <a:lnSpc>
                  <a:spcPct val="114000"/>
                </a:lnSpc>
                <a:buClr>
                  <a:srgbClr val="0033A1"/>
                </a:buClr>
                <a:defRPr/>
              </a:pPr>
              <a:r>
                <a:rPr lang="en-US" sz="1400">
                  <a:solidFill>
                    <a:schemeClr val="bg1"/>
                  </a:solidFill>
                  <a:latin typeface="Arial"/>
                  <a:cs typeface="Arial"/>
                </a:rPr>
                <a:t>Personalized</a:t>
              </a:r>
              <a:r>
                <a:rPr kumimoji="0" lang="en-US" sz="1400" b="0" i="0" u="none" strike="noStrike" kern="1200" cap="none" spc="0" normalizeH="0" baseline="0" noProof="0">
                  <a:ln>
                    <a:noFill/>
                  </a:ln>
                  <a:solidFill>
                    <a:schemeClr val="bg1"/>
                  </a:solidFill>
                  <a:effectLst/>
                  <a:uLnTx/>
                  <a:uFillTx/>
                  <a:latin typeface="Arial"/>
                  <a:cs typeface="Arial"/>
                </a:rPr>
                <a:t> email alerts about heightened security risks and fraud trends, to help you stay prepared and protected.</a:t>
              </a:r>
              <a:endParaRPr lang="en-US">
                <a:solidFill>
                  <a:schemeClr val="bg1"/>
                </a:solidFill>
              </a:endParaRPr>
            </a:p>
            <a:p>
              <a:pPr>
                <a:lnSpc>
                  <a:spcPct val="113999"/>
                </a:lnSpc>
                <a:defRPr/>
              </a:pPr>
              <a:endParaRPr lang="en-US" sz="1400">
                <a:solidFill>
                  <a:schemeClr val="bg1"/>
                </a:solidFill>
                <a:latin typeface="Arial"/>
                <a:cs typeface="Arial"/>
              </a:endParaRPr>
            </a:p>
            <a:p>
              <a:pPr>
                <a:lnSpc>
                  <a:spcPct val="113999"/>
                </a:lnSpc>
                <a:defRPr/>
              </a:pPr>
              <a:r>
                <a:rPr lang="en-US" sz="1400">
                  <a:solidFill>
                    <a:schemeClr val="bg1"/>
                  </a:solidFill>
                  <a:ea typeface="+mn-lt"/>
                  <a:cs typeface="+mn-lt"/>
                </a:rPr>
                <a:t>No</a:t>
              </a:r>
              <a:r>
                <a:rPr kumimoji="0" lang="en-US" sz="1400" b="0" i="0" u="none" strike="noStrike" kern="1200" cap="none" spc="0" normalizeH="0" baseline="0" noProof="0">
                  <a:ln>
                    <a:noFill/>
                  </a:ln>
                  <a:solidFill>
                    <a:schemeClr val="bg1"/>
                  </a:solidFill>
                  <a:effectLst/>
                  <a:uLnTx/>
                  <a:uFillTx/>
                  <a:ea typeface="+mn-lt"/>
                  <a:cs typeface="+mn-lt"/>
                </a:rPr>
                <a:t> </a:t>
              </a:r>
              <a:r>
                <a:rPr lang="en-US" sz="1400">
                  <a:solidFill>
                    <a:schemeClr val="bg1"/>
                  </a:solidFill>
                  <a:ea typeface="+mn-lt"/>
                  <a:cs typeface="+mn-lt"/>
                </a:rPr>
                <a:t>sign-up required. You can opt out anytime using the “Communication Preferences” link at the bottom of the emails.</a:t>
              </a:r>
              <a:endParaRPr lang="en-US">
                <a:solidFill>
                  <a:schemeClr val="bg1"/>
                </a:solidFill>
              </a:endParaRPr>
            </a:p>
            <a:p>
              <a:pPr>
                <a:lnSpc>
                  <a:spcPct val="113999"/>
                </a:lnSpc>
                <a:defRPr/>
              </a:pPr>
              <a:endParaRPr lang="en-US" sz="1400">
                <a:solidFill>
                  <a:schemeClr val="bg1"/>
                </a:solidFill>
                <a:cs typeface="Arial"/>
              </a:endParaRPr>
            </a:p>
          </p:txBody>
        </p:sp>
        <p:sp>
          <p:nvSpPr>
            <p:cNvPr id="11" name="TextBox 10">
              <a:extLst>
                <a:ext uri="{FF2B5EF4-FFF2-40B4-BE49-F238E27FC236}">
                  <a16:creationId xmlns:a16="http://schemas.microsoft.com/office/drawing/2014/main" id="{038D0C00-801A-BCDF-1F88-8BC7394882B1}"/>
                </a:ext>
              </a:extLst>
            </p:cNvPr>
            <p:cNvSpPr txBox="1"/>
            <p:nvPr/>
          </p:nvSpPr>
          <p:spPr>
            <a:xfrm>
              <a:off x="723014" y="567161"/>
              <a:ext cx="5372986" cy="1200329"/>
            </a:xfrm>
            <a:prstGeom prst="rect">
              <a:avLst/>
            </a:prstGeom>
            <a:noFill/>
          </p:spPr>
          <p:txBody>
            <a:bodyPr wrap="square" rtlCol="0">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4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Allstate</a:t>
              </a:r>
              <a:r>
                <a:rPr kumimoji="0" lang="en-US" sz="4000" b="0" i="0" u="none" strike="noStrike" kern="1200" cap="none" spc="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4000" b="0" i="0" u="none" strike="noStrike" kern="1200" cap="none" spc="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Security Pro</a:t>
              </a:r>
              <a:r>
                <a:rPr kumimoji="0" lang="en-US" sz="4000" b="0" i="0" u="none" strike="noStrike" kern="1200" cap="none" spc="0" normalizeH="0" baseline="30000" noProof="0">
                  <a:ln>
                    <a:noFill/>
                  </a:ln>
                  <a:solidFill>
                    <a:schemeClr val="accent4"/>
                  </a:solidFill>
                  <a:effectLst/>
                  <a:uLnTx/>
                  <a:uFillTx/>
                  <a:latin typeface="Arial" panose="020B0604020202020204" pitchFamily="34" charset="0"/>
                  <a:ea typeface="+mn-ea"/>
                  <a:cs typeface="Arial" panose="020B0604020202020204" pitchFamily="34" charset="0"/>
                </a:rPr>
                <a:t>®</a:t>
              </a:r>
              <a:endParaRPr kumimoji="0" lang="en-US" sz="1050" b="0" i="0" u="none" strike="noStrike" kern="1200" cap="none" spc="0" normalizeH="0" baseline="30000" noProof="0">
                <a:ln>
                  <a:noFill/>
                </a:ln>
                <a:solidFill>
                  <a:schemeClr val="accent4"/>
                </a:solidFill>
                <a:effectLst/>
                <a:uLnTx/>
                <a:uFillTx/>
                <a:latin typeface="Arial" panose="020B0604020202020204" pitchFamily="34" charset="0"/>
                <a:ea typeface="+mn-ea"/>
                <a:cs typeface="Arial" panose="020B0604020202020204" pitchFamily="34" charset="0"/>
              </a:endParaRPr>
            </a:p>
          </p:txBody>
        </p:sp>
      </p:grpSp>
      <p:pic>
        <p:nvPicPr>
          <p:cNvPr id="6" name="Picture 5" descr="A screenshot of a phone&#10;&#10;AI-generated content may be incorrect.">
            <a:extLst>
              <a:ext uri="{FF2B5EF4-FFF2-40B4-BE49-F238E27FC236}">
                <a16:creationId xmlns:a16="http://schemas.microsoft.com/office/drawing/2014/main" id="{059B3371-A974-1011-CAF9-DBC16AFE262E}"/>
              </a:ext>
            </a:extLst>
          </p:cNvPr>
          <p:cNvPicPr>
            <a:picLocks noChangeAspect="1"/>
          </p:cNvPicPr>
          <p:nvPr/>
        </p:nvPicPr>
        <p:blipFill>
          <a:blip r:embed="rId4"/>
          <a:srcRect l="880" r="1289"/>
          <a:stretch>
            <a:fillRect/>
          </a:stretch>
        </p:blipFill>
        <p:spPr>
          <a:xfrm>
            <a:off x="4580662" y="567161"/>
            <a:ext cx="3329764" cy="9491570"/>
          </a:xfrm>
          <a:prstGeom prst="rect">
            <a:avLst/>
          </a:prstGeom>
          <a:effectLst>
            <a:outerShdw blurRad="50800" dist="63500" dir="2700000" algn="tl" rotWithShape="0">
              <a:prstClr val="black">
                <a:alpha val="40000"/>
              </a:prstClr>
            </a:outerShdw>
          </a:effectLst>
        </p:spPr>
      </p:pic>
      <p:pic>
        <p:nvPicPr>
          <p:cNvPr id="4" name="Picture 3" descr="A screenshot of a cell phone&#10;&#10;AI-generated content may be incorrect.">
            <a:extLst>
              <a:ext uri="{FF2B5EF4-FFF2-40B4-BE49-F238E27FC236}">
                <a16:creationId xmlns:a16="http://schemas.microsoft.com/office/drawing/2014/main" id="{872F7A4A-C3DE-8DF0-53ED-077EF076742D}"/>
              </a:ext>
            </a:extLst>
          </p:cNvPr>
          <p:cNvPicPr>
            <a:picLocks noChangeAspect="1"/>
          </p:cNvPicPr>
          <p:nvPr/>
        </p:nvPicPr>
        <p:blipFill>
          <a:blip r:embed="rId5"/>
          <a:srcRect t="282"/>
          <a:stretch>
            <a:fillRect/>
          </a:stretch>
        </p:blipFill>
        <p:spPr>
          <a:xfrm>
            <a:off x="8139221" y="567161"/>
            <a:ext cx="3329764" cy="7097581"/>
          </a:xfrm>
          <a:prstGeom prst="rect">
            <a:avLst/>
          </a:prstGeom>
          <a:effectLst>
            <a:outerShdw blurRad="50800" dist="63500" dir="2700000" algn="tl" rotWithShape="0">
              <a:prstClr val="black">
                <a:alpha val="40000"/>
              </a:prstClr>
            </a:outerShdw>
          </a:effectLst>
        </p:spPr>
      </p:pic>
    </p:spTree>
    <p:extLst>
      <p:ext uri="{BB962C8B-B14F-4D97-AF65-F5344CB8AC3E}">
        <p14:creationId xmlns:p14="http://schemas.microsoft.com/office/powerpoint/2010/main" val="619222162"/>
      </p:ext>
    </p:extLst>
  </p:cSld>
  <p:clrMapOvr>
    <a:masterClrMapping/>
  </p:clrMapOvr>
  <p:extLst>
    <p:ext uri="{6950BFC3-D8DA-4A85-94F7-54DA5524770B}">
      <p188:commentRel xmlns:p188="http://schemas.microsoft.com/office/powerpoint/2018/8/main" r:id="rId3"/>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0DDE85-2258-24C7-EC1A-5DF0F2E862B0}"/>
            </a:ext>
          </a:extLst>
        </p:cNvPr>
        <p:cNvGrpSpPr/>
        <p:nvPr/>
      </p:nvGrpSpPr>
      <p:grpSpPr>
        <a:xfrm>
          <a:off x="0" y="0"/>
          <a:ext cx="0" cy="0"/>
          <a:chOff x="0" y="0"/>
          <a:chExt cx="0" cy="0"/>
        </a:xfrm>
      </p:grpSpPr>
      <p:sp>
        <p:nvSpPr>
          <p:cNvPr id="2" name="Title 7">
            <a:extLst>
              <a:ext uri="{FF2B5EF4-FFF2-40B4-BE49-F238E27FC236}">
                <a16:creationId xmlns:a16="http://schemas.microsoft.com/office/drawing/2014/main" id="{A90ABEF0-C2CC-061F-2464-AD799091ECAC}"/>
              </a:ext>
            </a:extLst>
          </p:cNvPr>
          <p:cNvSpPr txBox="1">
            <a:spLocks/>
          </p:cNvSpPr>
          <p:nvPr/>
        </p:nvSpPr>
        <p:spPr>
          <a:xfrm>
            <a:off x="745045" y="2828836"/>
            <a:ext cx="7914861" cy="1200329"/>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a:defRPr/>
            </a:pPr>
            <a:r>
              <a:rPr lang="en-US" sz="8000">
                <a:solidFill>
                  <a:schemeClr val="bg1"/>
                </a:solidFill>
                <a:latin typeface="Arial"/>
                <a:cs typeface="Arial"/>
              </a:rPr>
              <a:t>plan features</a:t>
            </a:r>
            <a:endParaRPr lang="en-US" sz="8000">
              <a:solidFill>
                <a:schemeClr val="bg1"/>
              </a:solidFill>
              <a:ea typeface="+mj-ea"/>
            </a:endParaRPr>
          </a:p>
        </p:txBody>
      </p:sp>
    </p:spTree>
    <p:extLst>
      <p:ext uri="{BB962C8B-B14F-4D97-AF65-F5344CB8AC3E}">
        <p14:creationId xmlns:p14="http://schemas.microsoft.com/office/powerpoint/2010/main" val="1767459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A8804-D23B-CCD3-47DC-9ABF638F9DF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A9443EF-0922-0379-BAFF-F50906B8BA5E}"/>
              </a:ext>
            </a:extLst>
          </p:cNvPr>
          <p:cNvSpPr txBox="1"/>
          <p:nvPr/>
        </p:nvSpPr>
        <p:spPr>
          <a:xfrm>
            <a:off x="-4457371" y="1803881"/>
            <a:ext cx="2890847" cy="377026"/>
          </a:xfrm>
          <a:prstGeom prst="rect">
            <a:avLst/>
          </a:prstGeom>
          <a:noFill/>
        </p:spPr>
        <p:txBody>
          <a:bodyPr wrap="square" rtlCol="0">
            <a:spAutoFit/>
          </a:bodyPr>
          <a:lstStyle/>
          <a:p>
            <a:pPr marL="344488" indent="-173038">
              <a:spcAft>
                <a:spcPts val="300"/>
              </a:spcAft>
              <a:buClr>
                <a:schemeClr val="accent3"/>
              </a:buClr>
              <a:buFont typeface="Courier New" panose="02070309020205020404" pitchFamily="49" charset="0"/>
              <a:buChar char="o"/>
            </a:pPr>
            <a:endParaRPr lang="en-US" sz="800" b="1">
              <a:solidFill>
                <a:srgbClr val="0033A1"/>
              </a:solidFill>
              <a:latin typeface="Arial" panose="020B0604020202020204" pitchFamily="34" charset="0"/>
              <a:cs typeface="Arial" panose="020B0604020202020204" pitchFamily="34" charset="0"/>
            </a:endParaRPr>
          </a:p>
          <a:p>
            <a:pPr>
              <a:spcAft>
                <a:spcPts val="600"/>
              </a:spcAft>
            </a:pPr>
            <a:endParaRPr lang="en-US" sz="800" b="0" i="0" u="none" strike="noStrike">
              <a:solidFill>
                <a:srgbClr val="000000"/>
              </a:solidFill>
              <a:effectLst/>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DB112817-A994-E92F-05A2-57B713E31B7F}"/>
              </a:ext>
            </a:extLst>
          </p:cNvPr>
          <p:cNvSpPr/>
          <p:nvPr/>
        </p:nvSpPr>
        <p:spPr>
          <a:xfrm>
            <a:off x="8668152" y="4714836"/>
            <a:ext cx="3009075" cy="1880964"/>
          </a:xfrm>
          <a:prstGeom prst="rect">
            <a:avLst/>
          </a:prstGeom>
        </p:spPr>
        <p:txBody>
          <a:bodyPr wrap="square" lIns="91440" tIns="45720" rIns="91440" bIns="45720" anchor="t">
            <a:spAutoFit/>
          </a:bodyPr>
          <a:lstStyle/>
          <a:p>
            <a:pPr marL="12700" marR="5080" lvl="0">
              <a:lnSpc>
                <a:spcPct val="114000"/>
              </a:lnSpc>
              <a:spcAft>
                <a:spcPts val="300"/>
              </a:spcAft>
              <a:defRPr/>
            </a:pPr>
            <a:r>
              <a:rPr lang="en-US" sz="400" kern="0">
                <a:solidFill>
                  <a:schemeClr val="bg1"/>
                </a:solidFill>
                <a:cs typeface="Arial"/>
              </a:rPr>
              <a:t>*Level of automatic monitoring dependent on enrollment method and information shared with Allstate Identity Protection. </a:t>
            </a:r>
          </a:p>
          <a:p>
            <a:pPr marL="12700" marR="5080" lvl="0">
              <a:lnSpc>
                <a:spcPct val="114000"/>
              </a:lnSpc>
              <a:spcAft>
                <a:spcPts val="300"/>
              </a:spcAft>
              <a:defRPr/>
            </a:pPr>
            <a:r>
              <a:rPr lang="en-US" sz="400" kern="0">
                <a:solidFill>
                  <a:schemeClr val="bg1"/>
                </a:solidFill>
                <a:cs typeface="Arial"/>
              </a:rPr>
              <a:t>†† Windows only. </a:t>
            </a:r>
          </a:p>
          <a:p>
            <a:pPr marL="12700" marR="5080" lvl="0">
              <a:lnSpc>
                <a:spcPct val="114000"/>
              </a:lnSpc>
              <a:spcAft>
                <a:spcPts val="300"/>
              </a:spcAft>
              <a:defRPr/>
            </a:pPr>
            <a:r>
              <a:rPr lang="en-US" sz="400" kern="0">
                <a:solidFill>
                  <a:schemeClr val="bg1"/>
                </a:solidFill>
                <a:cs typeface="Arial"/>
              </a:rPr>
              <a:t>††† Android devices only. </a:t>
            </a:r>
          </a:p>
          <a:p>
            <a:pPr marL="12700" marR="5080" lvl="0">
              <a:lnSpc>
                <a:spcPct val="114000"/>
              </a:lnSpc>
              <a:spcAft>
                <a:spcPts val="300"/>
              </a:spcAft>
              <a:defRPr/>
            </a:pPr>
            <a:r>
              <a:rPr lang="en-US" sz="400" kern="0">
                <a:solidFill>
                  <a:schemeClr val="bg1"/>
                </a:solidFill>
                <a:cs typeface="Arial"/>
              </a:rPr>
              <a:t>†††† Windows and Android devices only. </a:t>
            </a:r>
          </a:p>
          <a:p>
            <a:pPr marL="12700" marR="5080" lvl="0">
              <a:lnSpc>
                <a:spcPct val="114000"/>
              </a:lnSpc>
              <a:spcAft>
                <a:spcPts val="300"/>
              </a:spcAft>
              <a:defRPr/>
            </a:pPr>
            <a:r>
              <a:rPr lang="en-US" sz="400" kern="0">
                <a:solidFill>
                  <a:schemeClr val="bg1"/>
                </a:solidFill>
                <a:cs typeface="Arial"/>
              </a:rPr>
              <a:t>± MacOS and Windows desktop devices only. </a:t>
            </a:r>
          </a:p>
          <a:p>
            <a:pPr marL="12700" marR="5080" lvl="0">
              <a:lnSpc>
                <a:spcPct val="114000"/>
              </a:lnSpc>
              <a:spcAft>
                <a:spcPts val="300"/>
              </a:spcAft>
              <a:defRPr/>
            </a:pPr>
            <a:r>
              <a:rPr lang="en-US" sz="400" kern="0">
                <a:solidFill>
                  <a:schemeClr val="bg1"/>
                </a:solidFill>
                <a:cs typeface="Arial"/>
              </a:rPr>
              <a:t>** Windows, Android, and iOS only.  </a:t>
            </a:r>
          </a:p>
          <a:p>
            <a:pPr marL="12700" marR="5080">
              <a:lnSpc>
                <a:spcPct val="114000"/>
              </a:lnSpc>
              <a:spcAft>
                <a:spcPts val="300"/>
              </a:spcAft>
              <a:defRPr/>
            </a:pPr>
            <a:r>
              <a:rPr lang="en-US" sz="400" kern="0">
                <a:solidFill>
                  <a:schemeClr val="bg1"/>
                </a:solidFill>
                <a:cs typeface="Arial"/>
              </a:rPr>
              <a:t>*** Family mobile and desktop device protection for up to 10 devices per adult per family plan and individual mobile and desktop device protection for up to 10 devices. </a:t>
            </a:r>
          </a:p>
          <a:p>
            <a:pPr marL="12700" marR="5080" lvl="0">
              <a:lnSpc>
                <a:spcPct val="114000"/>
              </a:lnSpc>
              <a:spcAft>
                <a:spcPts val="300"/>
              </a:spcAft>
              <a:defRPr/>
            </a:pPr>
            <a:r>
              <a:rPr lang="en-US" sz="400" kern="0">
                <a:solidFill>
                  <a:schemeClr val="bg1"/>
                </a:solidFill>
                <a:cs typeface="Arial"/>
              </a:rPr>
              <a:t>§ Does not cover cyber ransom payments to hackers.  </a:t>
            </a:r>
          </a:p>
          <a:p>
            <a:pPr marL="12700" marR="5080" lvl="0">
              <a:lnSpc>
                <a:spcPct val="114000"/>
              </a:lnSpc>
              <a:spcAft>
                <a:spcPts val="300"/>
              </a:spcAft>
              <a:defRPr/>
            </a:pPr>
            <a:r>
              <a:rPr lang="en-US" sz="400" kern="0">
                <a:solidFill>
                  <a:schemeClr val="bg1"/>
                </a:solidFill>
                <a:cs typeface="Arial"/>
              </a:rPr>
              <a:t>† Identity theft insurance covering expense and stolen funds reimbursement is underwritten by American Bankers Insurance Company of Florida, an Assurant company. The description herein is a summary and intended for informational purposes only and does not include all terms, conditions and exclusions of the policies described. Please refer to the actual policies for terms, conditions, and exclusions of coverage. Coverage may not be available in all jurisdictions. </a:t>
            </a:r>
          </a:p>
          <a:p>
            <a:pPr marL="12700" marR="5080">
              <a:lnSpc>
                <a:spcPct val="113999"/>
              </a:lnSpc>
              <a:spcAft>
                <a:spcPts val="300"/>
              </a:spcAft>
              <a:defRPr/>
            </a:pPr>
            <a:r>
              <a:rPr lang="en-US" sz="400" kern="0">
                <a:solidFill>
                  <a:schemeClr val="bg1"/>
                </a:solidFill>
                <a:cs typeface="Arial"/>
              </a:rPr>
              <a:t>‡ Cyber insurance, which includes data recovery, cyber extortion, cybercrime and cryptocurrency coverage is underwritten by Houston Casualty Company, a Tokio Marine HCC Company. Please refer to the actual policy for all the terms, conditions, and exclusions of coverage. Coverage may not be available in all jurisdictions."</a:t>
            </a:r>
            <a:endParaRPr lang="en-US" sz="400" kern="0">
              <a:solidFill>
                <a:schemeClr val="bg1"/>
              </a:solidFill>
              <a:ea typeface="Calibri"/>
              <a:cs typeface="Arial"/>
            </a:endParaRPr>
          </a:p>
          <a:p>
            <a:pPr marL="12700" marR="5080">
              <a:lnSpc>
                <a:spcPct val="114000"/>
              </a:lnSpc>
              <a:spcAft>
                <a:spcPts val="300"/>
              </a:spcAft>
              <a:defRPr/>
            </a:pPr>
            <a:r>
              <a:rPr lang="en-US" sz="400" kern="0">
                <a:solidFill>
                  <a:schemeClr val="bg1"/>
                </a:solidFill>
                <a:cs typeface="Arial"/>
              </a:rPr>
              <a:t>‡‡ In the Pro+ Cyber plan, data removal replaces solicitation reduction.</a:t>
            </a:r>
          </a:p>
          <a:p>
            <a:pPr marL="12700" marR="5080">
              <a:lnSpc>
                <a:spcPct val="113999"/>
              </a:lnSpc>
              <a:spcAft>
                <a:spcPts val="300"/>
              </a:spcAft>
              <a:defRPr/>
            </a:pPr>
            <a:r>
              <a:rPr lang="en-US" sz="400" kern="0">
                <a:solidFill>
                  <a:schemeClr val="bg1"/>
                </a:solidFill>
                <a:cs typeface="Arial"/>
              </a:rPr>
              <a:t>Product may be updated or modified. Certain features require additional activation.  </a:t>
            </a:r>
            <a:endParaRPr lang="en-US" sz="400">
              <a:solidFill>
                <a:schemeClr val="bg1"/>
              </a:solidFill>
            </a:endParaRPr>
          </a:p>
          <a:p>
            <a:pPr marL="12700" marR="5080" lvl="0">
              <a:lnSpc>
                <a:spcPct val="114000"/>
              </a:lnSpc>
              <a:spcAft>
                <a:spcPts val="300"/>
              </a:spcAft>
              <a:defRPr/>
            </a:pPr>
            <a:r>
              <a:rPr lang="en-US" sz="400" kern="0">
                <a:solidFill>
                  <a:schemeClr val="bg1"/>
                </a:solidFill>
                <a:cs typeface="Arial"/>
              </a:rPr>
              <a:t>Allstate Identity Protection is offered and serviced by </a:t>
            </a:r>
            <a:r>
              <a:rPr lang="en-US" sz="400" kern="0" err="1">
                <a:solidFill>
                  <a:schemeClr val="bg1"/>
                </a:solidFill>
                <a:cs typeface="Arial"/>
              </a:rPr>
              <a:t>InfoArmor</a:t>
            </a:r>
            <a:r>
              <a:rPr lang="en-US" sz="400" kern="0">
                <a:solidFill>
                  <a:schemeClr val="bg1"/>
                </a:solidFill>
                <a:cs typeface="Arial"/>
              </a:rPr>
              <a:t>, Inc., a subsidiary of The Allstate Corporation. </a:t>
            </a:r>
          </a:p>
        </p:txBody>
      </p:sp>
      <p:sp>
        <p:nvSpPr>
          <p:cNvPr id="9" name="TextBox 8">
            <a:extLst>
              <a:ext uri="{FF2B5EF4-FFF2-40B4-BE49-F238E27FC236}">
                <a16:creationId xmlns:a16="http://schemas.microsoft.com/office/drawing/2014/main" id="{9B1EE9A1-ABBA-DA6E-E843-7F0EA56D0F54}"/>
              </a:ext>
            </a:extLst>
          </p:cNvPr>
          <p:cNvSpPr txBox="1"/>
          <p:nvPr/>
        </p:nvSpPr>
        <p:spPr>
          <a:xfrm>
            <a:off x="534843" y="466678"/>
            <a:ext cx="11017077" cy="590931"/>
          </a:xfrm>
          <a:prstGeom prst="rect">
            <a:avLst/>
          </a:prstGeom>
          <a:noFill/>
        </p:spPr>
        <p:txBody>
          <a:bodyPr wrap="square" lIns="91440" tIns="45720" rIns="91440" bIns="45720" rtlCol="0" anchor="t">
            <a:spAutoFit/>
          </a:bodyPr>
          <a:lstStyle/>
          <a:p>
            <a:pPr>
              <a:lnSpc>
                <a:spcPct val="90000"/>
              </a:lnSpc>
            </a:pPr>
            <a:r>
              <a:rPr lang="en-US" sz="3600">
                <a:solidFill>
                  <a:schemeClr val="bg1"/>
                </a:solidFill>
                <a:latin typeface="Arial"/>
                <a:cs typeface="Arial"/>
              </a:rPr>
              <a:t>your Allstate Identity Protection Pro+ Cyber coverage</a:t>
            </a:r>
          </a:p>
        </p:txBody>
      </p:sp>
      <p:sp>
        <p:nvSpPr>
          <p:cNvPr id="8" name="object 5">
            <a:extLst>
              <a:ext uri="{FF2B5EF4-FFF2-40B4-BE49-F238E27FC236}">
                <a16:creationId xmlns:a16="http://schemas.microsoft.com/office/drawing/2014/main" id="{AD737048-0221-B4E1-7D5B-392D648501AD}"/>
              </a:ext>
            </a:extLst>
          </p:cNvPr>
          <p:cNvSpPr txBox="1">
            <a:spLocks/>
          </p:cNvSpPr>
          <p:nvPr/>
        </p:nvSpPr>
        <p:spPr>
          <a:xfrm>
            <a:off x="534843" y="1139370"/>
            <a:ext cx="8029607" cy="253274"/>
          </a:xfrm>
          <a:prstGeom prst="rect">
            <a:avLst/>
          </a:prstGeom>
        </p:spPr>
        <p:txBody>
          <a:bodyPr vert="horz" wrap="square" lIns="0" tIns="67945" rIns="0" bIns="0" rtlCol="0" anchor="t">
            <a:spAutoFit/>
          </a:bodyPr>
          <a:lstStyle>
            <a:lvl1pPr>
              <a:defRPr sz="1600" b="1" i="0">
                <a:solidFill>
                  <a:srgbClr val="EC7766"/>
                </a:solidFill>
                <a:latin typeface="Arial"/>
                <a:ea typeface="+mj-ea"/>
                <a:cs typeface="Arial"/>
              </a:defRPr>
            </a:lvl1pPr>
          </a:lstStyle>
          <a:p>
            <a:pPr marL="12700" marR="5080">
              <a:spcAft>
                <a:spcPts val="600"/>
              </a:spcAft>
            </a:pPr>
            <a:r>
              <a:rPr lang="en-US" sz="1200" b="0" kern="0" spc="-10">
                <a:solidFill>
                  <a:schemeClr val="accent4"/>
                </a:solidFill>
              </a:rPr>
              <a:t>All the features of Pro+ with additional cybersecurity and scam protection features</a:t>
            </a:r>
          </a:p>
        </p:txBody>
      </p:sp>
      <p:sp>
        <p:nvSpPr>
          <p:cNvPr id="13" name="object 6">
            <a:extLst>
              <a:ext uri="{FF2B5EF4-FFF2-40B4-BE49-F238E27FC236}">
                <a16:creationId xmlns:a16="http://schemas.microsoft.com/office/drawing/2014/main" id="{85F36F65-EF46-3148-0C82-5A0DE943997E}"/>
              </a:ext>
            </a:extLst>
          </p:cNvPr>
          <p:cNvSpPr txBox="1"/>
          <p:nvPr/>
        </p:nvSpPr>
        <p:spPr>
          <a:xfrm>
            <a:off x="529097" y="1653229"/>
            <a:ext cx="1863583" cy="4942571"/>
          </a:xfrm>
          <a:prstGeom prst="rect">
            <a:avLst/>
          </a:prstGeom>
        </p:spPr>
        <p:txBody>
          <a:bodyPr vert="horz" wrap="square" lIns="0" tIns="12065" rIns="0" bIns="0" rtlCol="0" anchor="t">
            <a:spAutoFit/>
          </a:bodyPr>
          <a:lstStyle/>
          <a:p>
            <a:pPr marL="12700" marR="0" lvl="0" indent="0" defTabSz="914400" eaLnBrk="1" fontAlgn="auto" latinLnBrk="0" hangingPunct="1">
              <a:lnSpc>
                <a:spcPct val="125000"/>
              </a:lnSpc>
              <a:spcAft>
                <a:spcPts val="300"/>
              </a:spcAft>
              <a:buClrTx/>
              <a:buSzTx/>
              <a:buFontTx/>
              <a:buNone/>
              <a:tabLst/>
              <a:defRPr/>
            </a:pPr>
            <a:r>
              <a:rPr kumimoji="0" lang="en-US" sz="700" i="0" u="none" strike="noStrike" kern="0" cap="none" spc="0" normalizeH="0" baseline="0" noProof="0">
                <a:ln>
                  <a:noFill/>
                </a:ln>
                <a:solidFill>
                  <a:schemeClr val="accent4"/>
                </a:solidFill>
                <a:effectLst/>
                <a:uLnTx/>
                <a:uFillTx/>
                <a:latin typeface="Arial" panose="020B0604020202020204" pitchFamily="34" charset="0"/>
                <a:cs typeface="Arial" panose="020B0604020202020204" pitchFamily="34" charset="0"/>
              </a:rPr>
              <a:t>Allstate Scam </a:t>
            </a:r>
            <a:r>
              <a:rPr kumimoji="0" lang="en-US" sz="700" i="0" u="none" strike="noStrike" kern="0" cap="none" spc="0" normalizeH="0" baseline="0" noProof="0" err="1">
                <a:ln>
                  <a:noFill/>
                </a:ln>
                <a:solidFill>
                  <a:schemeClr val="accent4"/>
                </a:solidFill>
                <a:effectLst/>
                <a:uLnTx/>
                <a:uFillTx/>
                <a:latin typeface="Arial" panose="020B0604020202020204" pitchFamily="34" charset="0"/>
                <a:cs typeface="Arial" panose="020B0604020202020204" pitchFamily="34" charset="0"/>
              </a:rPr>
              <a:t>Protection</a:t>
            </a:r>
            <a:r>
              <a:rPr kumimoji="0" lang="en-US" sz="700" i="0" u="none" strike="noStrike" kern="0" cap="none" spc="0" normalizeH="0" baseline="30000" noProof="0" err="1">
                <a:ln>
                  <a:noFill/>
                </a:ln>
                <a:solidFill>
                  <a:schemeClr val="accent4"/>
                </a:solidFill>
                <a:effectLst/>
                <a:uLnTx/>
                <a:uFillTx/>
                <a:latin typeface="Arial" panose="020B0604020202020204" pitchFamily="34" charset="0"/>
                <a:cs typeface="Arial" panose="020B0604020202020204" pitchFamily="34" charset="0"/>
              </a:rPr>
              <a:t>SM</a:t>
            </a:r>
            <a:endParaRPr kumimoji="0" lang="en-US" sz="700" i="0" u="none" strike="noStrike" kern="0" cap="none" spc="0" normalizeH="0" baseline="30000" noProof="0">
              <a:ln>
                <a:noFill/>
              </a:ln>
              <a:solidFill>
                <a:schemeClr val="accent4"/>
              </a:solidFill>
              <a:effectLst/>
              <a:uLnTx/>
              <a:uFillTx/>
              <a:latin typeface="Arial" panose="020B0604020202020204" pitchFamily="34" charset="0"/>
              <a:cs typeface="Arial" panose="020B0604020202020204" pitchFamily="34" charset="0"/>
            </a:endParaRPr>
          </a:p>
          <a:p>
            <a:pPr marL="184150" indent="-171450">
              <a:lnSpc>
                <a:spcPct val="125000"/>
              </a:lnSpc>
              <a:spcAft>
                <a:spcPts val="300"/>
              </a:spcAft>
              <a:buClr>
                <a:srgbClr val="00C39C"/>
              </a:buClr>
              <a:buFont typeface="Wingdings" pitchFamily="2" charset="2"/>
              <a:buChar char="ü"/>
              <a:tabLst>
                <a:tab pos="184150" algn="l"/>
              </a:tabLst>
              <a:defRPr/>
            </a:pPr>
            <a:r>
              <a:rPr lang="en-US" sz="700" kern="0" spc="-10">
                <a:solidFill>
                  <a:schemeClr val="bg1"/>
                </a:solidFill>
                <a:latin typeface="Arial" panose="020B0604020202020204" pitchFamily="34" charset="0"/>
                <a:cs typeface="Arial" panose="020B0604020202020204" pitchFamily="34" charset="0"/>
              </a:rPr>
              <a:t>Scam takedown </a:t>
            </a:r>
          </a:p>
          <a:p>
            <a:pPr marL="184150" indent="-171450">
              <a:lnSpc>
                <a:spcPct val="125000"/>
              </a:lnSpc>
              <a:spcAft>
                <a:spcPts val="300"/>
              </a:spcAft>
              <a:buClr>
                <a:srgbClr val="00C39C"/>
              </a:buClr>
              <a:buFont typeface="Wingdings" pitchFamily="2" charset="2"/>
              <a:buChar char="ü"/>
              <a:tabLst>
                <a:tab pos="184150" algn="l"/>
              </a:tabLst>
              <a:defRPr/>
            </a:pPr>
            <a:r>
              <a:rPr lang="en-US" sz="700" kern="0" spc="-10">
                <a:solidFill>
                  <a:schemeClr val="bg1"/>
                </a:solidFill>
                <a:latin typeface="Arial" panose="020B0604020202020204" pitchFamily="34" charset="0"/>
                <a:cs typeface="Arial" panose="020B0604020202020204" pitchFamily="34" charset="0"/>
              </a:rPr>
              <a:t>Email scan</a:t>
            </a:r>
          </a:p>
          <a:p>
            <a:pPr marL="184150" indent="-171450">
              <a:lnSpc>
                <a:spcPct val="125000"/>
              </a:lnSpc>
              <a:spcAft>
                <a:spcPts val="300"/>
              </a:spcAft>
              <a:buClr>
                <a:srgbClr val="00C39C"/>
              </a:buClr>
              <a:buFont typeface="Wingdings" pitchFamily="2" charset="2"/>
              <a:buChar char="ü"/>
              <a:tabLst>
                <a:tab pos="184150" algn="l"/>
              </a:tabLst>
              <a:defRPr/>
            </a:pPr>
            <a:r>
              <a:rPr lang="en-US" sz="700" kern="0" spc="-10">
                <a:solidFill>
                  <a:schemeClr val="bg1"/>
                </a:solidFill>
                <a:latin typeface="Arial" panose="020B0604020202020204" pitchFamily="34" charset="0"/>
                <a:cs typeface="Arial" panose="020B0604020202020204" pitchFamily="34" charset="0"/>
              </a:rPr>
              <a:t>NEW Scam Safety Center</a:t>
            </a:r>
          </a:p>
          <a:p>
            <a:pPr marL="184150" indent="-171450">
              <a:lnSpc>
                <a:spcPct val="125000"/>
              </a:lnSpc>
              <a:spcAft>
                <a:spcPts val="300"/>
              </a:spcAft>
              <a:buClr>
                <a:srgbClr val="00C39C"/>
              </a:buClr>
              <a:buFont typeface="Wingdings" pitchFamily="2" charset="2"/>
              <a:buChar char="ü"/>
              <a:tabLst>
                <a:tab pos="184150" algn="l"/>
              </a:tabLst>
              <a:defRPr/>
            </a:pPr>
            <a:r>
              <a:rPr lang="en-US" sz="700" kern="0" spc="-10">
                <a:solidFill>
                  <a:schemeClr val="bg1"/>
                </a:solidFill>
                <a:latin typeface="Arial" panose="020B0604020202020204" pitchFamily="34" charset="0"/>
                <a:cs typeface="Arial" panose="020B0604020202020204" pitchFamily="34" charset="0"/>
              </a:rPr>
              <a:t>Mobile scam alert</a:t>
            </a:r>
          </a:p>
          <a:p>
            <a:pPr marL="184150" indent="-171450">
              <a:lnSpc>
                <a:spcPct val="125000"/>
              </a:lnSpc>
              <a:spcAft>
                <a:spcPts val="300"/>
              </a:spcAft>
              <a:buClr>
                <a:srgbClr val="00C39C"/>
              </a:buClr>
              <a:buFont typeface="Wingdings" pitchFamily="2" charset="2"/>
              <a:buChar char="ü"/>
              <a:tabLst>
                <a:tab pos="184150" algn="l"/>
              </a:tabLst>
              <a:defRPr/>
            </a:pPr>
            <a:r>
              <a:rPr lang="en-US" sz="700" kern="0" spc="-10">
                <a:solidFill>
                  <a:schemeClr val="bg1"/>
                </a:solidFill>
                <a:latin typeface="Arial" panose="020B0604020202020204" pitchFamily="34" charset="0"/>
                <a:cs typeface="Arial" panose="020B0604020202020204" pitchFamily="34" charset="0"/>
              </a:rPr>
              <a:t>Up to $50K coverage for scams, digital crimes, &amp; social engineering, data recovery and system restoration coverage, ransomware payment coverage, and cryptocurrency funds reimbursement</a:t>
            </a:r>
            <a:r>
              <a:rPr lang="en-US" sz="700" kern="0" spc="-10" baseline="30000">
                <a:solidFill>
                  <a:schemeClr val="bg1"/>
                </a:solidFill>
                <a:latin typeface="Arial" panose="020B0604020202020204" pitchFamily="34" charset="0"/>
                <a:cs typeface="Arial" panose="020B0604020202020204" pitchFamily="34" charset="0"/>
              </a:rPr>
              <a:t>‡</a:t>
            </a:r>
            <a:r>
              <a:rPr lang="en-US" sz="700" kern="0" spc="-10">
                <a:solidFill>
                  <a:schemeClr val="bg1"/>
                </a:solidFill>
                <a:latin typeface="Arial" panose="020B0604020202020204" pitchFamily="34" charset="0"/>
                <a:cs typeface="Arial" panose="020B0604020202020204" pitchFamily="34" charset="0"/>
              </a:rPr>
              <a:t> </a:t>
            </a:r>
          </a:p>
          <a:p>
            <a:pPr marL="184785" indent="-172720">
              <a:lnSpc>
                <a:spcPct val="125000"/>
              </a:lnSpc>
              <a:spcAft>
                <a:spcPts val="300"/>
              </a:spcAft>
              <a:buClr>
                <a:srgbClr val="0033A0"/>
              </a:buClr>
              <a:buFont typeface="Arial"/>
              <a:buChar char="•"/>
              <a:tabLst>
                <a:tab pos="184785" algn="l"/>
              </a:tabLst>
              <a:defRPr/>
            </a:pPr>
            <a:endParaRPr lang="en-US" sz="700" kern="0" spc="-10">
              <a:solidFill>
                <a:schemeClr val="bg1"/>
              </a:solidFill>
              <a:latin typeface="Arial" panose="020B0604020202020204" pitchFamily="34" charset="0"/>
              <a:cs typeface="Arial" panose="020B0604020202020204" pitchFamily="34" charset="0"/>
            </a:endParaRPr>
          </a:p>
          <a:p>
            <a:pPr marL="12065">
              <a:lnSpc>
                <a:spcPct val="125000"/>
              </a:lnSpc>
              <a:spcAft>
                <a:spcPts val="300"/>
              </a:spcAft>
              <a:buClr>
                <a:srgbClr val="0033A0"/>
              </a:buClr>
              <a:tabLst>
                <a:tab pos="184785" algn="l"/>
              </a:tabLst>
              <a:defRPr/>
            </a:pPr>
            <a:r>
              <a:rPr kumimoji="0" lang="en-US" sz="700" i="0" u="none" strike="noStrike" kern="0" cap="none" spc="0" normalizeH="0" baseline="0" noProof="0">
                <a:ln>
                  <a:noFill/>
                </a:ln>
                <a:solidFill>
                  <a:schemeClr val="accent4"/>
                </a:solidFill>
                <a:effectLst/>
                <a:uLnTx/>
                <a:uFillTx/>
                <a:latin typeface="Arial" panose="020B0604020202020204" pitchFamily="34" charset="0"/>
                <a:cs typeface="Arial" panose="020B0604020202020204" pitchFamily="34" charset="0"/>
              </a:rPr>
              <a:t>Cyber</a:t>
            </a:r>
            <a:r>
              <a:rPr kumimoji="0" lang="en-US" sz="700" i="0" u="none" strike="noStrike" kern="0" cap="none" spc="-30" normalizeH="0" baseline="0" noProof="0">
                <a:ln>
                  <a:noFill/>
                </a:ln>
                <a:solidFill>
                  <a:schemeClr val="accent4"/>
                </a:solidFill>
                <a:effectLst/>
                <a:uLnTx/>
                <a:uFillTx/>
                <a:latin typeface="Arial" panose="020B0604020202020204" pitchFamily="34" charset="0"/>
                <a:cs typeface="Arial" panose="020B0604020202020204" pitchFamily="34" charset="0"/>
              </a:rPr>
              <a:t> </a:t>
            </a:r>
            <a:r>
              <a:rPr kumimoji="0" lang="en-US" sz="700" i="0" u="none" strike="noStrike" kern="0" cap="none" spc="-10" normalizeH="0" baseline="0" noProof="0">
                <a:ln>
                  <a:noFill/>
                </a:ln>
                <a:solidFill>
                  <a:schemeClr val="accent4"/>
                </a:solidFill>
                <a:effectLst/>
                <a:uLnTx/>
                <a:uFillTx/>
                <a:latin typeface="Arial" panose="020B0604020202020204" pitchFamily="34" charset="0"/>
                <a:cs typeface="Arial" panose="020B0604020202020204" pitchFamily="34" charset="0"/>
              </a:rPr>
              <a:t>protection</a:t>
            </a:r>
            <a:endParaRPr lang="en-US" sz="700" i="0" u="none" strike="noStrike" kern="0" cap="none" spc="-10" normalizeH="0" baseline="0" noProof="0">
              <a:ln>
                <a:noFill/>
              </a:ln>
              <a:solidFill>
                <a:schemeClr val="accent4"/>
              </a:solidFill>
              <a:effectLst/>
              <a:uLnTx/>
              <a:uFillTx/>
              <a:latin typeface="Arial" panose="020B0604020202020204" pitchFamily="34" charset="0"/>
              <a:cs typeface="Arial" panose="020B0604020202020204" pitchFamily="34" charset="0"/>
            </a:endParaRPr>
          </a:p>
          <a:p>
            <a:pPr marL="184150" marR="5080" lvl="0" indent="-171450" defTabSz="914400" eaLnBrk="1" fontAlgn="auto" latinLnBrk="0" hangingPunct="1">
              <a:lnSpc>
                <a:spcPct val="125000"/>
              </a:lnSpc>
              <a:spcBef>
                <a:spcPts val="105"/>
              </a:spcBef>
              <a:spcAft>
                <a:spcPts val="300"/>
              </a:spcAft>
              <a:buClr>
                <a:srgbClr val="00C39C"/>
              </a:buClr>
              <a:buSzTx/>
              <a:buFont typeface="Wingdings" pitchFamily="2" charset="2"/>
              <a:buChar char="ü"/>
              <a:tabLst>
                <a:tab pos="184150" algn="l"/>
              </a:tabLst>
              <a:defRPr/>
            </a:pPr>
            <a:r>
              <a:rPr kumimoji="0"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rPr>
              <a:t>Personal device security:*** </a:t>
            </a:r>
            <a:endParaRPr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endParaRPr>
          </a:p>
          <a:p>
            <a:pPr marL="293688" marR="5080" lvl="1" indent="-117475">
              <a:lnSpc>
                <a:spcPct val="125000"/>
              </a:lnSpc>
              <a:spcBef>
                <a:spcPts val="105"/>
              </a:spcBef>
              <a:spcAft>
                <a:spcPts val="300"/>
              </a:spcAft>
              <a:buClr>
                <a:srgbClr val="00C39C"/>
              </a:buClr>
              <a:buFont typeface="Arial" panose="020B0604020202020204" pitchFamily="34" charset="0"/>
              <a:buChar char="•"/>
              <a:tabLst>
                <a:tab pos="163513" algn="l"/>
              </a:tabLst>
              <a:defRPr/>
            </a:pPr>
            <a:r>
              <a:rPr kumimoji="0"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rPr>
              <a:t>Missing and stolen device tools</a:t>
            </a:r>
            <a:r>
              <a:rPr kumimoji="0" lang="en-US" sz="700" i="0" u="none" strike="noStrike" kern="0" cap="none" spc="0" normalizeH="0" baseline="30000" noProof="0">
                <a:ln>
                  <a:noFill/>
                </a:ln>
                <a:solidFill>
                  <a:schemeClr val="bg1"/>
                </a:solidFill>
                <a:effectLst/>
                <a:uLnTx/>
                <a:uFillTx/>
                <a:latin typeface="Arial" panose="020B0604020202020204" pitchFamily="34" charset="0"/>
                <a:cs typeface="Arial" panose="020B0604020202020204" pitchFamily="34" charset="0"/>
              </a:rPr>
              <a:t>†††</a:t>
            </a:r>
            <a:r>
              <a:rPr kumimoji="0"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rPr>
              <a:t> </a:t>
            </a:r>
            <a:endParaRPr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endParaRPr>
          </a:p>
          <a:p>
            <a:pPr marL="293688" marR="5080" lvl="1" indent="-117475">
              <a:lnSpc>
                <a:spcPct val="125000"/>
              </a:lnSpc>
              <a:spcBef>
                <a:spcPts val="105"/>
              </a:spcBef>
              <a:spcAft>
                <a:spcPts val="300"/>
              </a:spcAft>
              <a:buClr>
                <a:srgbClr val="00C39C"/>
              </a:buClr>
              <a:buFont typeface="Arial" panose="020B0604020202020204" pitchFamily="34" charset="0"/>
              <a:buChar char="•"/>
              <a:tabLst>
                <a:tab pos="163513" algn="l"/>
              </a:tabLst>
              <a:defRPr/>
            </a:pPr>
            <a:r>
              <a:rPr kumimoji="0"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rPr>
              <a:t>Webcam &amp; microphone protection</a:t>
            </a:r>
            <a:r>
              <a:rPr kumimoji="0" lang="en-US" sz="700" i="0" u="none" strike="noStrike" kern="0" cap="none" spc="0" normalizeH="0" baseline="30000" noProof="0">
                <a:ln>
                  <a:noFill/>
                </a:ln>
                <a:solidFill>
                  <a:schemeClr val="bg1"/>
                </a:solidFill>
                <a:effectLst/>
                <a:uLnTx/>
                <a:uFillTx/>
                <a:latin typeface="Arial" panose="020B0604020202020204" pitchFamily="34" charset="0"/>
                <a:cs typeface="Arial" panose="020B0604020202020204" pitchFamily="34" charset="0"/>
              </a:rPr>
              <a:t>††</a:t>
            </a:r>
            <a:r>
              <a:rPr kumimoji="0"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rPr>
              <a:t> </a:t>
            </a:r>
            <a:endParaRPr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endParaRPr>
          </a:p>
          <a:p>
            <a:pPr marL="293688" marR="5080" lvl="1" indent="-117475">
              <a:lnSpc>
                <a:spcPct val="125000"/>
              </a:lnSpc>
              <a:spcBef>
                <a:spcPts val="105"/>
              </a:spcBef>
              <a:spcAft>
                <a:spcPts val="300"/>
              </a:spcAft>
              <a:buClr>
                <a:srgbClr val="00C39C"/>
              </a:buClr>
              <a:buFont typeface="Arial" panose="020B0604020202020204" pitchFamily="34" charset="0"/>
              <a:buChar char="•"/>
              <a:tabLst>
                <a:tab pos="163513" algn="l"/>
              </a:tabLst>
              <a:defRPr/>
            </a:pPr>
            <a:r>
              <a:rPr kumimoji="0"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rPr>
              <a:t>Firewall</a:t>
            </a:r>
            <a:r>
              <a:rPr kumimoji="0" lang="en-US" sz="700" i="0" u="none" strike="noStrike" kern="0" cap="none" spc="0" normalizeH="0" baseline="30000" noProof="0">
                <a:ln>
                  <a:noFill/>
                </a:ln>
                <a:solidFill>
                  <a:schemeClr val="bg1"/>
                </a:solidFill>
                <a:effectLst/>
                <a:uLnTx/>
                <a:uFillTx/>
                <a:latin typeface="Arial" panose="020B0604020202020204" pitchFamily="34" charset="0"/>
                <a:cs typeface="Arial" panose="020B0604020202020204" pitchFamily="34" charset="0"/>
              </a:rPr>
              <a:t>††</a:t>
            </a:r>
            <a:r>
              <a:rPr kumimoji="0"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rPr>
              <a:t> </a:t>
            </a:r>
            <a:endParaRPr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endParaRPr>
          </a:p>
          <a:p>
            <a:pPr marL="293688" marR="5080" lvl="1" indent="-117475">
              <a:lnSpc>
                <a:spcPct val="125000"/>
              </a:lnSpc>
              <a:spcBef>
                <a:spcPts val="105"/>
              </a:spcBef>
              <a:spcAft>
                <a:spcPts val="300"/>
              </a:spcAft>
              <a:buClr>
                <a:srgbClr val="00C39C"/>
              </a:buClr>
              <a:buFont typeface="Arial" panose="020B0604020202020204" pitchFamily="34" charset="0"/>
              <a:buChar char="•"/>
              <a:tabLst>
                <a:tab pos="163513" algn="l"/>
              </a:tabLst>
              <a:defRPr/>
            </a:pPr>
            <a:r>
              <a:rPr kumimoji="0"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rPr>
              <a:t>Malware and antivirus protection </a:t>
            </a:r>
            <a:endParaRPr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endParaRPr>
          </a:p>
          <a:p>
            <a:pPr marL="293688" marR="5080" lvl="1" indent="-117475">
              <a:lnSpc>
                <a:spcPct val="125000"/>
              </a:lnSpc>
              <a:spcBef>
                <a:spcPts val="105"/>
              </a:spcBef>
              <a:spcAft>
                <a:spcPts val="300"/>
              </a:spcAft>
              <a:buClr>
                <a:srgbClr val="00C39C"/>
              </a:buClr>
              <a:buFont typeface="Arial" panose="020B0604020202020204" pitchFamily="34" charset="0"/>
              <a:buChar char="•"/>
              <a:tabLst>
                <a:tab pos="163513" algn="l"/>
              </a:tabLst>
              <a:defRPr/>
            </a:pPr>
            <a:r>
              <a:rPr kumimoji="0"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rPr>
              <a:t>Safe browsing*** </a:t>
            </a:r>
            <a:endParaRPr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endParaRPr>
          </a:p>
          <a:p>
            <a:pPr marL="293688" marR="5080" lvl="1" indent="-117475">
              <a:lnSpc>
                <a:spcPct val="125000"/>
              </a:lnSpc>
              <a:spcBef>
                <a:spcPts val="105"/>
              </a:spcBef>
              <a:spcAft>
                <a:spcPts val="300"/>
              </a:spcAft>
              <a:buClr>
                <a:srgbClr val="00C39C"/>
              </a:buClr>
              <a:buFont typeface="Arial" panose="020B0604020202020204" pitchFamily="34" charset="0"/>
              <a:buChar char="•"/>
              <a:tabLst>
                <a:tab pos="163513" algn="l"/>
              </a:tabLst>
              <a:defRPr/>
            </a:pPr>
            <a:r>
              <a:rPr kumimoji="0"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rPr>
              <a:t>Phishing protection** </a:t>
            </a:r>
            <a:endParaRPr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endParaRPr>
          </a:p>
          <a:p>
            <a:pPr marL="293688" marR="5080" lvl="1" indent="-117475">
              <a:lnSpc>
                <a:spcPct val="125000"/>
              </a:lnSpc>
              <a:spcBef>
                <a:spcPts val="105"/>
              </a:spcBef>
              <a:spcAft>
                <a:spcPts val="300"/>
              </a:spcAft>
              <a:buClr>
                <a:srgbClr val="00C39C"/>
              </a:buClr>
              <a:buFont typeface="Arial" panose="020B0604020202020204" pitchFamily="34" charset="0"/>
              <a:buChar char="•"/>
              <a:tabLst>
                <a:tab pos="163513" algn="l"/>
              </a:tabLst>
              <a:defRPr/>
            </a:pPr>
            <a:r>
              <a:rPr kumimoji="0"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rPr>
              <a:t>Safe Pay± </a:t>
            </a:r>
            <a:endParaRPr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endParaRPr>
          </a:p>
          <a:p>
            <a:pPr marL="293688" marR="5080" lvl="1" indent="-117475">
              <a:lnSpc>
                <a:spcPct val="125000"/>
              </a:lnSpc>
              <a:spcBef>
                <a:spcPts val="105"/>
              </a:spcBef>
              <a:spcAft>
                <a:spcPts val="300"/>
              </a:spcAft>
              <a:buClr>
                <a:srgbClr val="00C39C"/>
              </a:buClr>
              <a:buFont typeface="Arial" panose="020B0604020202020204" pitchFamily="34" charset="0"/>
              <a:buChar char="•"/>
              <a:tabLst>
                <a:tab pos="163513" algn="l"/>
              </a:tabLst>
              <a:defRPr/>
            </a:pPr>
            <a:r>
              <a:rPr kumimoji="0"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rPr>
              <a:t>Android smart watch protection</a:t>
            </a:r>
            <a:r>
              <a:rPr kumimoji="0" lang="en-US" sz="700" i="0" u="none" strike="noStrike" kern="0" cap="none" spc="0" normalizeH="0" baseline="30000" noProof="0">
                <a:ln>
                  <a:noFill/>
                </a:ln>
                <a:solidFill>
                  <a:schemeClr val="bg1"/>
                </a:solidFill>
                <a:effectLst/>
                <a:uLnTx/>
                <a:uFillTx/>
                <a:latin typeface="Arial" panose="020B0604020202020204" pitchFamily="34" charset="0"/>
                <a:cs typeface="Arial" panose="020B0604020202020204" pitchFamily="34" charset="0"/>
              </a:rPr>
              <a:t>†††</a:t>
            </a:r>
            <a:r>
              <a:rPr kumimoji="0" lang="en-US" sz="700" i="0" u="none" strike="noStrike" kern="0" cap="none" spc="0" normalizeH="0" baseline="0" noProof="0">
                <a:ln>
                  <a:noFill/>
                </a:ln>
                <a:solidFill>
                  <a:schemeClr val="bg1"/>
                </a:solidFill>
                <a:effectLst/>
                <a:uLnTx/>
                <a:uFillTx/>
                <a:latin typeface="Arial" panose="020B0604020202020204" pitchFamily="34" charset="0"/>
                <a:cs typeface="Arial" panose="020B0604020202020204" pitchFamily="34" charset="0"/>
              </a:rPr>
              <a:t> </a:t>
            </a:r>
          </a:p>
          <a:p>
            <a:pPr marL="293688" marR="5080" lvl="1" indent="-117475">
              <a:lnSpc>
                <a:spcPct val="125000"/>
              </a:lnSpc>
              <a:spcBef>
                <a:spcPts val="105"/>
              </a:spcBef>
              <a:spcAft>
                <a:spcPts val="300"/>
              </a:spcAft>
              <a:buClr>
                <a:srgbClr val="00C39C"/>
              </a:buClr>
              <a:buFont typeface="Arial" panose="020B0604020202020204" pitchFamily="34" charset="0"/>
              <a:buChar char="•"/>
              <a:tabLst>
                <a:tab pos="163513" algn="l"/>
              </a:tabLst>
              <a:defRPr/>
            </a:pPr>
            <a:r>
              <a:rPr lang="en-US" sz="700" kern="0">
                <a:solidFill>
                  <a:srgbClr val="FFFFFF"/>
                </a:solidFill>
                <a:latin typeface="Arial" panose="020B0604020202020204" pitchFamily="34" charset="0"/>
                <a:cs typeface="Arial" panose="020B0604020202020204" pitchFamily="34" charset="0"/>
              </a:rPr>
              <a:t>File Shredder</a:t>
            </a:r>
            <a:r>
              <a:rPr lang="en-US" sz="700" kern="0" baseline="30000">
                <a:solidFill>
                  <a:srgbClr val="FFFFFF"/>
                </a:solidFill>
                <a:latin typeface="Arial" panose="020B0604020202020204" pitchFamily="34" charset="0"/>
                <a:cs typeface="Arial" panose="020B0604020202020204" pitchFamily="34" charset="0"/>
              </a:rPr>
              <a:t>††</a:t>
            </a:r>
            <a:r>
              <a:rPr lang="en-US" sz="700" kern="0">
                <a:solidFill>
                  <a:srgbClr val="FFFFFF"/>
                </a:solidFill>
                <a:latin typeface="Arial" panose="020B0604020202020204" pitchFamily="34" charset="0"/>
                <a:cs typeface="Arial" panose="020B0604020202020204" pitchFamily="34" charset="0"/>
              </a:rPr>
              <a:t> </a:t>
            </a:r>
          </a:p>
          <a:p>
            <a:pPr marL="293688" marR="5080" lvl="1" indent="-117475">
              <a:lnSpc>
                <a:spcPct val="125000"/>
              </a:lnSpc>
              <a:spcBef>
                <a:spcPts val="105"/>
              </a:spcBef>
              <a:spcAft>
                <a:spcPts val="300"/>
              </a:spcAft>
              <a:buClr>
                <a:srgbClr val="00C39C"/>
              </a:buClr>
              <a:buFont typeface="Arial" panose="020B0604020202020204" pitchFamily="34" charset="0"/>
              <a:buChar char="•"/>
              <a:tabLst>
                <a:tab pos="163513" algn="l"/>
              </a:tabLst>
              <a:defRPr/>
            </a:pPr>
            <a:r>
              <a:rPr lang="en-US" sz="700" kern="0">
                <a:solidFill>
                  <a:srgbClr val="FFFFFF"/>
                </a:solidFill>
                <a:latin typeface="Arial" panose="020B0604020202020204" pitchFamily="34" charset="0"/>
                <a:cs typeface="Arial" panose="020B0604020202020204" pitchFamily="34" charset="0"/>
              </a:rPr>
              <a:t>Anti-tracker </a:t>
            </a:r>
          </a:p>
          <a:p>
            <a:pPr marL="184150" marR="5080" lvl="0" indent="-171450">
              <a:lnSpc>
                <a:spcPct val="125000"/>
              </a:lnSpc>
              <a:spcBef>
                <a:spcPts val="105"/>
              </a:spcBef>
              <a:spcAft>
                <a:spcPts val="300"/>
              </a:spcAft>
              <a:buClr>
                <a:srgbClr val="00C39C"/>
              </a:buClr>
              <a:buFont typeface="Wingdings" pitchFamily="2" charset="2"/>
              <a:buChar char="ü"/>
              <a:tabLst>
                <a:tab pos="184150" algn="l"/>
              </a:tabLst>
              <a:defRPr/>
            </a:pPr>
            <a:r>
              <a:rPr lang="en-US" sz="700" kern="0">
                <a:solidFill>
                  <a:srgbClr val="FFFFFF"/>
                </a:solidFill>
                <a:latin typeface="Arial" panose="020B0604020202020204" pitchFamily="34" charset="0"/>
                <a:cs typeface="Arial" panose="020B0604020202020204" pitchFamily="34" charset="0"/>
              </a:rPr>
              <a:t>VPN with anti-tracking and ad-blocking </a:t>
            </a:r>
          </a:p>
          <a:p>
            <a:pPr marL="184150" marR="5080" lvl="0" indent="-171450">
              <a:lnSpc>
                <a:spcPct val="125000"/>
              </a:lnSpc>
              <a:spcBef>
                <a:spcPts val="105"/>
              </a:spcBef>
              <a:spcAft>
                <a:spcPts val="300"/>
              </a:spcAft>
              <a:buClr>
                <a:srgbClr val="00C39C"/>
              </a:buClr>
              <a:buFont typeface="Wingdings" pitchFamily="2" charset="2"/>
              <a:buChar char="ü"/>
              <a:tabLst>
                <a:tab pos="184150" algn="l"/>
              </a:tabLst>
              <a:defRPr/>
            </a:pPr>
            <a:r>
              <a:rPr lang="en-US" sz="700" kern="0">
                <a:solidFill>
                  <a:srgbClr val="FFFFFF"/>
                </a:solidFill>
                <a:latin typeface="Arial" panose="020B0604020202020204" pitchFamily="34" charset="0"/>
                <a:cs typeface="Arial" panose="020B0604020202020204" pitchFamily="34" charset="0"/>
              </a:rPr>
              <a:t>Password manager </a:t>
            </a:r>
          </a:p>
          <a:p>
            <a:pPr marL="184150" marR="5080" lvl="0" indent="-171450">
              <a:lnSpc>
                <a:spcPct val="125000"/>
              </a:lnSpc>
              <a:spcBef>
                <a:spcPts val="105"/>
              </a:spcBef>
              <a:spcAft>
                <a:spcPts val="300"/>
              </a:spcAft>
              <a:buClr>
                <a:srgbClr val="00C39C"/>
              </a:buClr>
              <a:buFont typeface="Wingdings" pitchFamily="2" charset="2"/>
              <a:buChar char="ü"/>
              <a:tabLst>
                <a:tab pos="184150" algn="l"/>
              </a:tabLst>
              <a:defRPr/>
            </a:pPr>
            <a:r>
              <a:rPr lang="en-US" sz="700" kern="0">
                <a:solidFill>
                  <a:srgbClr val="FFFFFF"/>
                </a:solidFill>
                <a:latin typeface="Arial" panose="020B0604020202020204" pitchFamily="34" charset="0"/>
                <a:cs typeface="Arial" panose="020B0604020202020204" pitchFamily="34" charset="0"/>
              </a:rPr>
              <a:t>Network security </a:t>
            </a:r>
          </a:p>
          <a:p>
            <a:pPr marL="184150" marR="5080" lvl="0" indent="-171450">
              <a:lnSpc>
                <a:spcPct val="125000"/>
              </a:lnSpc>
              <a:spcBef>
                <a:spcPts val="105"/>
              </a:spcBef>
              <a:spcAft>
                <a:spcPts val="300"/>
              </a:spcAft>
              <a:buClr>
                <a:srgbClr val="00C39C"/>
              </a:buClr>
              <a:buFont typeface="Wingdings" pitchFamily="2" charset="2"/>
              <a:buChar char="ü"/>
              <a:tabLst>
                <a:tab pos="184150" algn="l"/>
              </a:tabLst>
              <a:defRPr/>
            </a:pPr>
            <a:r>
              <a:rPr lang="en-US" sz="700" kern="0">
                <a:solidFill>
                  <a:srgbClr val="FFFFFF"/>
                </a:solidFill>
                <a:latin typeface="Arial" panose="020B0604020202020204" pitchFamily="34" charset="0"/>
                <a:cs typeface="Arial" panose="020B0604020202020204" pitchFamily="34" charset="0"/>
              </a:rPr>
              <a:t>Family mobile and desktop device protection for up to 10 devices per adult*** </a:t>
            </a:r>
          </a:p>
        </p:txBody>
      </p:sp>
      <p:sp>
        <p:nvSpPr>
          <p:cNvPr id="15" name="object 6">
            <a:extLst>
              <a:ext uri="{FF2B5EF4-FFF2-40B4-BE49-F238E27FC236}">
                <a16:creationId xmlns:a16="http://schemas.microsoft.com/office/drawing/2014/main" id="{2496EC5C-E5EA-FE55-5187-EF26448FB852}"/>
              </a:ext>
            </a:extLst>
          </p:cNvPr>
          <p:cNvSpPr txBox="1"/>
          <p:nvPr/>
        </p:nvSpPr>
        <p:spPr>
          <a:xfrm>
            <a:off x="4721812" y="1653229"/>
            <a:ext cx="1835438" cy="4827155"/>
          </a:xfrm>
          <a:prstGeom prst="rect">
            <a:avLst/>
          </a:prstGeom>
        </p:spPr>
        <p:txBody>
          <a:bodyPr vert="horz" wrap="square" lIns="0" tIns="12065" rIns="0" bIns="0" rtlCol="0" anchor="t">
            <a:spAutoFit/>
          </a:bodyPr>
          <a:lstStyle/>
          <a:p>
            <a:pPr marL="12065">
              <a:lnSpc>
                <a:spcPct val="125000"/>
              </a:lnSpc>
              <a:spcAft>
                <a:spcPts val="300"/>
              </a:spcAft>
              <a:tabLst>
                <a:tab pos="192088" algn="l"/>
              </a:tabLst>
              <a:defRPr/>
            </a:pPr>
            <a:r>
              <a:rPr lang="en-US" sz="700" kern="0">
                <a:solidFill>
                  <a:schemeClr val="accent4"/>
                </a:solidFill>
                <a:latin typeface="Arial" panose="020B0604020202020204" pitchFamily="34" charset="0"/>
                <a:ea typeface="Calibri"/>
                <a:cs typeface="Arial" panose="020B0604020202020204" pitchFamily="34" charset="0"/>
              </a:rPr>
              <a:t>Family protection</a:t>
            </a:r>
          </a:p>
          <a:p>
            <a:pPr marL="184150" marR="326390" indent="-171450">
              <a:lnSpc>
                <a:spcPct val="125000"/>
              </a:lnSpc>
              <a:spcAft>
                <a:spcPts val="300"/>
              </a:spcAft>
              <a:buClr>
                <a:schemeClr val="accent4"/>
              </a:buClr>
              <a:buFont typeface="Wingdings,Sans-Serif"/>
              <a:buChar char="ü"/>
              <a:tabLst>
                <a:tab pos="192088" algn="l"/>
              </a:tabLst>
              <a:defRPr/>
            </a:pPr>
            <a:r>
              <a:rPr lang="en-US" sz="700" kern="0">
                <a:solidFill>
                  <a:schemeClr val="bg1"/>
                </a:solidFill>
                <a:latin typeface="Arial" panose="020B0604020202020204" pitchFamily="34" charset="0"/>
                <a:ea typeface="Calibri"/>
                <a:cs typeface="Arial" panose="020B0604020202020204" pitchFamily="34" charset="0"/>
              </a:rPr>
              <a:t>Coverage for everyone “under roof” and “under wallet”</a:t>
            </a:r>
          </a:p>
          <a:p>
            <a:pPr marL="184150" marR="326390" indent="-171450">
              <a:lnSpc>
                <a:spcPct val="125000"/>
              </a:lnSpc>
              <a:spcAft>
                <a:spcPts val="300"/>
              </a:spcAft>
              <a:buClr>
                <a:schemeClr val="accent4"/>
              </a:buClr>
              <a:buFont typeface="Wingdings,Sans-Serif"/>
              <a:buChar char="ü"/>
              <a:tabLst>
                <a:tab pos="192088" algn="l"/>
              </a:tabLst>
              <a:defRPr/>
            </a:pPr>
            <a:r>
              <a:rPr lang="en-US" sz="700" kern="0">
                <a:solidFill>
                  <a:schemeClr val="bg1"/>
                </a:solidFill>
                <a:latin typeface="Arial" panose="020B0604020202020204" pitchFamily="34" charset="0"/>
                <a:ea typeface="Calibri"/>
                <a:cs typeface="Arial" panose="020B0604020202020204" pitchFamily="34" charset="0"/>
              </a:rPr>
              <a:t>Senior family coverage (parents, grandparents and in-laws age 65+, no matter where they live)</a:t>
            </a:r>
          </a:p>
          <a:p>
            <a:pPr marL="184150" marR="5080" indent="-171450">
              <a:lnSpc>
                <a:spcPct val="125000"/>
              </a:lnSpc>
              <a:spcAft>
                <a:spcPts val="300"/>
              </a:spcAft>
              <a:buClr>
                <a:schemeClr val="accent4"/>
              </a:buClr>
              <a:buFont typeface="Wingdings,Sans-Serif"/>
              <a:buChar char="ü"/>
              <a:tabLst>
                <a:tab pos="192088" algn="l"/>
              </a:tabLst>
              <a:defRPr/>
            </a:pPr>
            <a:r>
              <a:rPr lang="en-US" sz="700" kern="0">
                <a:solidFill>
                  <a:schemeClr val="bg1"/>
                </a:solidFill>
                <a:latin typeface="Arial" panose="020B0604020202020204" pitchFamily="34" charset="0"/>
                <a:ea typeface="Calibri"/>
                <a:cs typeface="Arial" panose="020B0604020202020204" pitchFamily="34" charset="0"/>
              </a:rPr>
              <a:t>Elder Fraud Center and scam support</a:t>
            </a:r>
          </a:p>
          <a:p>
            <a:pPr marL="184150" indent="-171450">
              <a:lnSpc>
                <a:spcPct val="125000"/>
              </a:lnSpc>
              <a:spcAft>
                <a:spcPts val="300"/>
              </a:spcAft>
              <a:buClr>
                <a:schemeClr val="accent4"/>
              </a:buClr>
              <a:buFont typeface="Wingdings,Sans-Serif"/>
              <a:buChar char="ü"/>
              <a:tabLst>
                <a:tab pos="192088" algn="l"/>
              </a:tabLst>
              <a:defRPr/>
            </a:pPr>
            <a:r>
              <a:rPr lang="en-US" sz="700" kern="0">
                <a:solidFill>
                  <a:schemeClr val="bg1"/>
                </a:solidFill>
                <a:latin typeface="Arial" panose="020B0604020202020204" pitchFamily="34" charset="0"/>
                <a:ea typeface="Calibri"/>
                <a:cs typeface="Arial" panose="020B0604020202020204" pitchFamily="34" charset="0"/>
              </a:rPr>
              <a:t>Family digital safety tools powered by Bark</a:t>
            </a:r>
          </a:p>
          <a:p>
            <a:pPr marL="285750" lvl="1" indent="-104775">
              <a:lnSpc>
                <a:spcPct val="125000"/>
              </a:lnSpc>
              <a:spcAft>
                <a:spcPts val="300"/>
              </a:spcAft>
              <a:buClr>
                <a:schemeClr val="accent4"/>
              </a:buClr>
              <a:buFont typeface="Arial" panose="020B0604020202020204" pitchFamily="34" charset="0"/>
              <a:buChar char="•"/>
              <a:defRPr/>
            </a:pPr>
            <a:r>
              <a:rPr lang="en-US" sz="700" kern="0">
                <a:solidFill>
                  <a:schemeClr val="bg1"/>
                </a:solidFill>
                <a:latin typeface="Arial" panose="020B0604020202020204" pitchFamily="34" charset="0"/>
                <a:ea typeface="Calibri"/>
                <a:cs typeface="Arial" panose="020B0604020202020204" pitchFamily="34" charset="0"/>
              </a:rPr>
              <a:t>Web filtering</a:t>
            </a:r>
          </a:p>
          <a:p>
            <a:pPr marL="285750" lvl="1" indent="-104775">
              <a:lnSpc>
                <a:spcPct val="125000"/>
              </a:lnSpc>
              <a:spcAft>
                <a:spcPts val="300"/>
              </a:spcAft>
              <a:buClr>
                <a:schemeClr val="accent4"/>
              </a:buClr>
              <a:buFont typeface="Arial" panose="020B0604020202020204" pitchFamily="34" charset="0"/>
              <a:buChar char="•"/>
              <a:defRPr/>
            </a:pPr>
            <a:r>
              <a:rPr lang="en-US" sz="700" kern="0">
                <a:solidFill>
                  <a:schemeClr val="bg1"/>
                </a:solidFill>
                <a:latin typeface="Arial" panose="020B0604020202020204" pitchFamily="34" charset="0"/>
                <a:ea typeface="Calibri"/>
                <a:cs typeface="Arial" panose="020B0604020202020204" pitchFamily="34" charset="0"/>
              </a:rPr>
              <a:t>Screen time management</a:t>
            </a:r>
          </a:p>
          <a:p>
            <a:pPr marL="285750" lvl="1" indent="-104775">
              <a:lnSpc>
                <a:spcPct val="125000"/>
              </a:lnSpc>
              <a:spcAft>
                <a:spcPts val="300"/>
              </a:spcAft>
              <a:buClr>
                <a:schemeClr val="accent4"/>
              </a:buClr>
              <a:buFont typeface="Arial" panose="020B0604020202020204" pitchFamily="34" charset="0"/>
              <a:buChar char="•"/>
              <a:defRPr/>
            </a:pPr>
            <a:r>
              <a:rPr lang="en-US" sz="700" kern="0">
                <a:solidFill>
                  <a:schemeClr val="bg1"/>
                </a:solidFill>
                <a:latin typeface="Arial" panose="020B0604020202020204" pitchFamily="34" charset="0"/>
                <a:ea typeface="Calibri"/>
                <a:cs typeface="Arial" panose="020B0604020202020204" pitchFamily="34" charset="0"/>
              </a:rPr>
              <a:t>Parental monitoring and alerting</a:t>
            </a:r>
          </a:p>
          <a:p>
            <a:pPr marL="285750" lvl="1" indent="-104775">
              <a:lnSpc>
                <a:spcPct val="125000"/>
              </a:lnSpc>
              <a:spcAft>
                <a:spcPts val="300"/>
              </a:spcAft>
              <a:buClr>
                <a:schemeClr val="accent4"/>
              </a:buClr>
              <a:buFont typeface="Arial" panose="020B0604020202020204" pitchFamily="34" charset="0"/>
              <a:buChar char="•"/>
              <a:defRPr/>
            </a:pPr>
            <a:r>
              <a:rPr lang="en-US" sz="700" kern="0">
                <a:solidFill>
                  <a:schemeClr val="bg1"/>
                </a:solidFill>
                <a:latin typeface="Arial" panose="020B0604020202020204" pitchFamily="34" charset="0"/>
                <a:ea typeface="Calibri"/>
                <a:cs typeface="Arial" panose="020B0604020202020204" pitchFamily="34" charset="0"/>
              </a:rPr>
              <a:t>Location tracking</a:t>
            </a:r>
          </a:p>
          <a:p>
            <a:pPr marL="285750" lvl="1" indent="-104775">
              <a:lnSpc>
                <a:spcPct val="125000"/>
              </a:lnSpc>
              <a:spcAft>
                <a:spcPts val="300"/>
              </a:spcAft>
              <a:buClr>
                <a:schemeClr val="accent4"/>
              </a:buClr>
              <a:buFont typeface="Arial" panose="020B0604020202020204" pitchFamily="34" charset="0"/>
              <a:buChar char="•"/>
              <a:defRPr/>
            </a:pPr>
            <a:r>
              <a:rPr lang="en-US" sz="700" kern="0" err="1">
                <a:solidFill>
                  <a:schemeClr val="bg1"/>
                </a:solidFill>
                <a:latin typeface="Arial" panose="020B0604020202020204" pitchFamily="34" charset="0"/>
                <a:ea typeface="Calibri"/>
                <a:cs typeface="Arial" panose="020B0604020202020204" pitchFamily="34" charset="0"/>
              </a:rPr>
              <a:t>Talkspace</a:t>
            </a:r>
            <a:r>
              <a:rPr lang="en-US" sz="700" kern="0">
                <a:solidFill>
                  <a:schemeClr val="bg1"/>
                </a:solidFill>
                <a:latin typeface="Arial" panose="020B0604020202020204" pitchFamily="34" charset="0"/>
                <a:ea typeface="Calibri"/>
                <a:cs typeface="Arial" panose="020B0604020202020204" pitchFamily="34" charset="0"/>
              </a:rPr>
              <a:t> Go for the entire family</a:t>
            </a:r>
          </a:p>
          <a:p>
            <a:pPr marL="184150" indent="-171450">
              <a:lnSpc>
                <a:spcPct val="125000"/>
              </a:lnSpc>
              <a:spcAft>
                <a:spcPts val="300"/>
              </a:spcAft>
              <a:buClr>
                <a:schemeClr val="accent4"/>
              </a:buClr>
              <a:buFont typeface="Wingdings,Sans-Serif"/>
              <a:buChar char="ü"/>
              <a:tabLst>
                <a:tab pos="192088" algn="l"/>
              </a:tabLst>
              <a:defRPr/>
            </a:pPr>
            <a:r>
              <a:rPr lang="en-US" sz="700" kern="0">
                <a:solidFill>
                  <a:schemeClr val="bg1"/>
                </a:solidFill>
                <a:latin typeface="Arial" panose="020B0604020202020204" pitchFamily="34" charset="0"/>
                <a:ea typeface="Calibri"/>
                <a:cs typeface="Arial" panose="020B0604020202020204" pitchFamily="34" charset="0"/>
              </a:rPr>
              <a:t>Deceased family member protection</a:t>
            </a:r>
            <a:endParaRPr lang="en-US" sz="700">
              <a:solidFill>
                <a:schemeClr val="bg1"/>
              </a:solidFill>
              <a:latin typeface="Arial" panose="020B0604020202020204" pitchFamily="34" charset="0"/>
              <a:cs typeface="Arial" panose="020B0604020202020204" pitchFamily="34" charset="0"/>
            </a:endParaRPr>
          </a:p>
          <a:p>
            <a:pPr marL="184150" indent="-171450">
              <a:lnSpc>
                <a:spcPct val="125000"/>
              </a:lnSpc>
              <a:spcAft>
                <a:spcPts val="300"/>
              </a:spcAft>
              <a:buClr>
                <a:schemeClr val="accent4"/>
              </a:buClr>
              <a:buFont typeface="Wingdings,Sans-Serif"/>
              <a:buChar char="ü"/>
              <a:tabLst>
                <a:tab pos="192088" algn="l"/>
              </a:tabLst>
              <a:defRPr/>
            </a:pPr>
            <a:r>
              <a:rPr lang="en-US" sz="700" kern="0">
                <a:solidFill>
                  <a:schemeClr val="bg1"/>
                </a:solidFill>
                <a:latin typeface="Arial" panose="020B0604020202020204" pitchFamily="34" charset="0"/>
                <a:ea typeface="Calibri"/>
                <a:cs typeface="Arial" panose="020B0604020202020204" pitchFamily="34" charset="0"/>
              </a:rPr>
              <a:t>Parental monitoring and alerting powered by Bark</a:t>
            </a:r>
          </a:p>
          <a:p>
            <a:pPr marL="184150" indent="-171450">
              <a:lnSpc>
                <a:spcPct val="125000"/>
              </a:lnSpc>
              <a:spcAft>
                <a:spcPts val="300"/>
              </a:spcAft>
              <a:buClr>
                <a:schemeClr val="accent4"/>
              </a:buClr>
              <a:buFont typeface="Wingdings,Sans-Serif"/>
              <a:buChar char="ü"/>
              <a:tabLst>
                <a:tab pos="192088" algn="l"/>
              </a:tabLst>
              <a:defRPr/>
            </a:pPr>
            <a:endParaRPr lang="en-US" sz="700" kern="0">
              <a:solidFill>
                <a:schemeClr val="bg1"/>
              </a:solidFill>
              <a:latin typeface="Arial" panose="020B0604020202020204" pitchFamily="34" charset="0"/>
              <a:ea typeface="Calibri"/>
              <a:cs typeface="Arial" panose="020B0604020202020204" pitchFamily="34" charset="0"/>
            </a:endParaRPr>
          </a:p>
          <a:p>
            <a:pPr>
              <a:lnSpc>
                <a:spcPct val="125000"/>
              </a:lnSpc>
              <a:spcAft>
                <a:spcPts val="300"/>
              </a:spcAft>
            </a:pPr>
            <a:r>
              <a:rPr lang="en-US" sz="700">
                <a:solidFill>
                  <a:schemeClr val="accent4"/>
                </a:solidFill>
                <a:latin typeface="Arial" panose="020B0604020202020204" pitchFamily="34" charset="0"/>
                <a:ea typeface="Segoe UI"/>
                <a:cs typeface="Arial" panose="020B0604020202020204" pitchFamily="34" charset="0"/>
              </a:rPr>
              <a:t>Credit​</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Auto-on monitoring*​</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Rapid alerts​</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Tri-bureau credit monitoring​</a:t>
            </a:r>
          </a:p>
          <a:p>
            <a:pPr marL="18415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Credit score tracking​</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Unlimited TransUnion credit scores​</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Annual tri-bureau report and score​</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Credit freeze assistance​</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Credit lock​</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Credit report disputes​</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Child credit check</a:t>
            </a:r>
          </a:p>
        </p:txBody>
      </p:sp>
      <p:sp>
        <p:nvSpPr>
          <p:cNvPr id="17" name="TextBox 16">
            <a:extLst>
              <a:ext uri="{FF2B5EF4-FFF2-40B4-BE49-F238E27FC236}">
                <a16:creationId xmlns:a16="http://schemas.microsoft.com/office/drawing/2014/main" id="{6DE0EC20-3E4B-6B04-B17B-9B54738A9668}"/>
              </a:ext>
            </a:extLst>
          </p:cNvPr>
          <p:cNvSpPr txBox="1"/>
          <p:nvPr/>
        </p:nvSpPr>
        <p:spPr>
          <a:xfrm>
            <a:off x="6694982" y="1653229"/>
            <a:ext cx="1835438" cy="45995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5000"/>
              </a:lnSpc>
              <a:spcAft>
                <a:spcPts val="300"/>
              </a:spcAft>
            </a:pPr>
            <a:r>
              <a:rPr lang="en-US" sz="700">
                <a:solidFill>
                  <a:schemeClr val="accent4"/>
                </a:solidFill>
                <a:latin typeface="Arial" panose="020B0604020202020204" pitchFamily="34" charset="0"/>
                <a:ea typeface="Segoe UI"/>
                <a:cs typeface="Arial" panose="020B0604020202020204" pitchFamily="34" charset="0"/>
              </a:rPr>
              <a:t>Restoration​</a:t>
            </a:r>
            <a:r>
              <a:rPr lang="en-US" sz="700">
                <a:solidFill>
                  <a:schemeClr val="accent4"/>
                </a:solidFill>
                <a:latin typeface="Arial" panose="020B0604020202020204" pitchFamily="34" charset="0"/>
                <a:ea typeface="Arial"/>
                <a:cs typeface="Arial" panose="020B0604020202020204" pitchFamily="34" charset="0"/>
              </a:rPr>
              <a:t> ​</a:t>
            </a:r>
            <a:endParaRPr lang="en-US" sz="700">
              <a:solidFill>
                <a:schemeClr val="accent4"/>
              </a:solidFill>
              <a:latin typeface="Arial" panose="020B0604020202020204" pitchFamily="34" charset="0"/>
              <a:cs typeface="Arial" panose="020B0604020202020204" pitchFamily="34" charset="0"/>
            </a:endParaRP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Full-service restoration support ​</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Pre-existing condition restoration  ​</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Identity restoration tracker ​</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Stolen tax refund advance ​</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Up to $500 stolen wallet emergency cash ​</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Unemployment Fraud Center ​</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Personal coaching ​</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Identity fraud finder ​</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Restoration specialist call schedular​</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Restoration specialist chat​</a:t>
            </a:r>
          </a:p>
          <a:p>
            <a:pPr marL="184150" lvl="0" indent="-171450">
              <a:lnSpc>
                <a:spcPct val="125000"/>
              </a:lnSpc>
              <a:spcAft>
                <a:spcPts val="300"/>
              </a:spcAft>
              <a:buClr>
                <a:schemeClr val="accent4"/>
              </a:buClr>
              <a:buFont typeface="Wingdings,Sans-Serif"/>
              <a:buChar char="ü"/>
            </a:pPr>
            <a:endParaRPr lang="en-US" sz="700">
              <a:solidFill>
                <a:schemeClr val="bg1"/>
              </a:solidFill>
              <a:latin typeface="Arial" panose="020B0604020202020204" pitchFamily="34" charset="0"/>
              <a:ea typeface="Arial"/>
              <a:cs typeface="Arial" panose="020B0604020202020204" pitchFamily="34" charset="0"/>
            </a:endParaRPr>
          </a:p>
          <a:p>
            <a:pPr>
              <a:lnSpc>
                <a:spcPct val="125000"/>
              </a:lnSpc>
              <a:spcAft>
                <a:spcPts val="300"/>
              </a:spcAft>
            </a:pPr>
            <a:r>
              <a:rPr lang="en-US" sz="700">
                <a:solidFill>
                  <a:schemeClr val="accent4"/>
                </a:solidFill>
                <a:latin typeface="Arial" panose="020B0604020202020204" pitchFamily="34" charset="0"/>
                <a:ea typeface="Segoe UI"/>
                <a:cs typeface="Arial" panose="020B0604020202020204" pitchFamily="34" charset="0"/>
              </a:rPr>
              <a:t>Identity and financial monitoring​</a:t>
            </a:r>
          </a:p>
          <a:p>
            <a:pPr marL="184150" lvl="0" indent="-171450">
              <a:lnSpc>
                <a:spcPct val="125000"/>
              </a:lnSpc>
              <a:spcAft>
                <a:spcPts val="300"/>
              </a:spcAft>
              <a:buClr>
                <a:schemeClr val="accent4"/>
              </a:buClr>
              <a:buFont typeface="Wingdings" pitchFamily="2" charset="2"/>
              <a:buChar char="ü"/>
            </a:pPr>
            <a:r>
              <a:rPr lang="en-US" sz="700">
                <a:solidFill>
                  <a:schemeClr val="bg1"/>
                </a:solidFill>
                <a:latin typeface="Arial" panose="020B0604020202020204" pitchFamily="34" charset="0"/>
                <a:ea typeface="Arial"/>
                <a:cs typeface="Arial" panose="020B0604020202020204" pitchFamily="34" charset="0"/>
              </a:rPr>
              <a:t>Identity Health Status ​</a:t>
            </a:r>
          </a:p>
          <a:p>
            <a:pPr marL="184150" lvl="0" indent="-171450">
              <a:lnSpc>
                <a:spcPct val="125000"/>
              </a:lnSpc>
              <a:spcAft>
                <a:spcPts val="300"/>
              </a:spcAft>
              <a:buClr>
                <a:schemeClr val="accent4"/>
              </a:buClr>
              <a:buFont typeface="Wingdings" pitchFamily="2" charset="2"/>
              <a:buChar char="ü"/>
            </a:pPr>
            <a:r>
              <a:rPr lang="en-US" sz="700">
                <a:solidFill>
                  <a:schemeClr val="bg1"/>
                </a:solidFill>
                <a:latin typeface="Arial" panose="020B0604020202020204" pitchFamily="34" charset="0"/>
                <a:ea typeface="Arial"/>
                <a:cs typeface="Arial" panose="020B0604020202020204" pitchFamily="34" charset="0"/>
              </a:rPr>
              <a:t>Allstate Security Pro® ​</a:t>
            </a:r>
          </a:p>
          <a:p>
            <a:pPr marL="184150" lvl="0" indent="-171450">
              <a:lnSpc>
                <a:spcPct val="125000"/>
              </a:lnSpc>
              <a:spcAft>
                <a:spcPts val="300"/>
              </a:spcAft>
              <a:buClr>
                <a:schemeClr val="accent4"/>
              </a:buClr>
              <a:buFont typeface="Wingdings" pitchFamily="2" charset="2"/>
              <a:buChar char="ü"/>
            </a:pPr>
            <a:r>
              <a:rPr lang="en-US" sz="700">
                <a:solidFill>
                  <a:schemeClr val="bg1"/>
                </a:solidFill>
                <a:latin typeface="Arial" panose="020B0604020202020204" pitchFamily="34" charset="0"/>
                <a:ea typeface="Arial"/>
                <a:cs typeface="Arial" panose="020B0604020202020204" pitchFamily="34" charset="0"/>
              </a:rPr>
              <a:t>High-risk transaction monitoring </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​Financial transaction monitoring ​</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Lost wallet protection ​</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Dark web monitoring ​</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Social media monitoring ​</a:t>
            </a:r>
          </a:p>
          <a:p>
            <a:pPr marL="184150" lvl="0" indent="-171450">
              <a:lnSpc>
                <a:spcPct val="125000"/>
              </a:lnSpc>
              <a:spcAft>
                <a:spcPts val="300"/>
              </a:spcAft>
              <a:buClr>
                <a:schemeClr val="accent4"/>
              </a:buClr>
              <a:buFont typeface="Wingdings,Sans-Serif"/>
              <a:buChar char="ü"/>
            </a:pPr>
            <a:r>
              <a:rPr lang="en-US" sz="700">
                <a:solidFill>
                  <a:schemeClr val="bg1"/>
                </a:solidFill>
                <a:latin typeface="Arial" panose="020B0604020202020204" pitchFamily="34" charset="0"/>
                <a:ea typeface="Arial"/>
                <a:cs typeface="Arial" panose="020B0604020202020204" pitchFamily="34" charset="0"/>
              </a:rPr>
              <a:t>Sex offender alerts</a:t>
            </a:r>
          </a:p>
          <a:p>
            <a:pPr marL="184150" lvl="0" indent="-171450">
              <a:lnSpc>
                <a:spcPct val="125000"/>
              </a:lnSpc>
              <a:spcAft>
                <a:spcPts val="300"/>
              </a:spcAft>
              <a:buClr>
                <a:schemeClr val="accent4"/>
              </a:buClr>
              <a:buFont typeface="Wingdings,Sans-Serif"/>
              <a:buChar char="ü"/>
            </a:pPr>
            <a:endParaRPr lang="en-US" sz="700">
              <a:solidFill>
                <a:schemeClr val="bg1"/>
              </a:solidFill>
              <a:latin typeface="Arial" panose="020B0604020202020204" pitchFamily="34" charset="0"/>
              <a:ea typeface="Arial"/>
              <a:cs typeface="Arial" panose="020B0604020202020204" pitchFamily="34" charset="0"/>
            </a:endParaRPr>
          </a:p>
          <a:p>
            <a:pPr>
              <a:lnSpc>
                <a:spcPct val="125000"/>
              </a:lnSpc>
              <a:spcAft>
                <a:spcPts val="300"/>
              </a:spcAft>
            </a:pPr>
            <a:r>
              <a:rPr lang="en-US" sz="700">
                <a:solidFill>
                  <a:schemeClr val="accent4"/>
                </a:solidFill>
                <a:latin typeface="Arial" panose="020B0604020202020204" pitchFamily="34" charset="0"/>
                <a:ea typeface="Segoe UI"/>
                <a:cs typeface="Arial" panose="020B0604020202020204" pitchFamily="34" charset="0"/>
              </a:rPr>
              <a:t>Digital household assistant​</a:t>
            </a:r>
          </a:p>
          <a:p>
            <a:pPr marL="171450" indent="-171450">
              <a:lnSpc>
                <a:spcPct val="125000"/>
              </a:lnSpc>
              <a:spcAft>
                <a:spcPts val="300"/>
              </a:spcAft>
              <a:buFont typeface="Wingdings" pitchFamily="2" charset="2"/>
              <a:buChar char="ü"/>
            </a:pPr>
            <a:r>
              <a:rPr lang="en-US" sz="700">
                <a:solidFill>
                  <a:schemeClr val="accent4"/>
                </a:solidFill>
                <a:latin typeface="Arial"/>
                <a:ea typeface="Segoe UI"/>
                <a:cs typeface="Arial"/>
              </a:rPr>
              <a:t>NEW</a:t>
            </a:r>
            <a:r>
              <a:rPr lang="en-US" sz="700">
                <a:solidFill>
                  <a:schemeClr val="bg1"/>
                </a:solidFill>
                <a:latin typeface="Arial"/>
                <a:ea typeface="Segoe UI"/>
                <a:cs typeface="Arial"/>
              </a:rPr>
              <a:t>  Digital household assistant, an encrypted digital vault for important documents</a:t>
            </a:r>
          </a:p>
        </p:txBody>
      </p:sp>
      <p:sp>
        <p:nvSpPr>
          <p:cNvPr id="19" name="TextBox 18">
            <a:extLst>
              <a:ext uri="{FF2B5EF4-FFF2-40B4-BE49-F238E27FC236}">
                <a16:creationId xmlns:a16="http://schemas.microsoft.com/office/drawing/2014/main" id="{FE51CB9A-1928-E669-1594-601EFB417090}"/>
              </a:ext>
            </a:extLst>
          </p:cNvPr>
          <p:cNvSpPr txBox="1"/>
          <p:nvPr/>
        </p:nvSpPr>
        <p:spPr>
          <a:xfrm>
            <a:off x="8668152" y="1653229"/>
            <a:ext cx="1974468" cy="19641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5000"/>
              </a:lnSpc>
              <a:spcAft>
                <a:spcPts val="300"/>
              </a:spcAft>
            </a:pPr>
            <a:r>
              <a:rPr lang="en-US" sz="700">
                <a:solidFill>
                  <a:schemeClr val="accent4"/>
                </a:solidFill>
                <a:latin typeface="Arial" panose="020B0604020202020204" pitchFamily="34" charset="0"/>
                <a:ea typeface="Segoe UI"/>
                <a:cs typeface="Arial" panose="020B0604020202020204" pitchFamily="34" charset="0"/>
              </a:rPr>
              <a:t>Alerts</a:t>
            </a:r>
          </a:p>
          <a:p>
            <a:pPr marL="171450" indent="-171450">
              <a:lnSpc>
                <a:spcPct val="125000"/>
              </a:lnSpc>
              <a:spcAft>
                <a:spcPts val="300"/>
              </a:spcAft>
              <a:buFont typeface="Wingdings" pitchFamily="2" charset="2"/>
              <a:buChar char="ü"/>
            </a:pPr>
            <a:r>
              <a:rPr lang="en-US" sz="700">
                <a:solidFill>
                  <a:schemeClr val="accent4"/>
                </a:solidFill>
                <a:latin typeface="Arial" panose="020B0604020202020204" pitchFamily="34" charset="0"/>
                <a:ea typeface="Segoe UI"/>
                <a:cs typeface="Arial" panose="020B0604020202020204" pitchFamily="34" charset="0"/>
              </a:rPr>
              <a:t>NEW</a:t>
            </a:r>
            <a:r>
              <a:rPr lang="en-US" sz="700">
                <a:solidFill>
                  <a:schemeClr val="bg1"/>
                </a:solidFill>
                <a:latin typeface="Arial" panose="020B0604020202020204" pitchFamily="34" charset="0"/>
                <a:ea typeface="Segoe UI"/>
                <a:cs typeface="Arial" panose="020B0604020202020204" pitchFamily="34" charset="0"/>
              </a:rPr>
              <a:t> Local safety alerts such as notifications about nearby threats like emergencies and severe weather</a:t>
            </a:r>
            <a:endParaRPr lang="en-US" sz="700">
              <a:solidFill>
                <a:schemeClr val="bg1"/>
              </a:solidFill>
              <a:latin typeface="Arial" panose="020B0604020202020204" pitchFamily="34" charset="0"/>
              <a:cs typeface="Arial" panose="020B0604020202020204" pitchFamily="34" charset="0"/>
            </a:endParaRPr>
          </a:p>
          <a:p>
            <a:pPr marL="171450" indent="-171450">
              <a:lnSpc>
                <a:spcPct val="125000"/>
              </a:lnSpc>
              <a:spcAft>
                <a:spcPts val="300"/>
              </a:spcAft>
              <a:buFont typeface="Wingdings" pitchFamily="2" charset="2"/>
              <a:buChar char="ü"/>
            </a:pPr>
            <a:endParaRPr lang="en-US" sz="700">
              <a:solidFill>
                <a:schemeClr val="bg1"/>
              </a:solidFill>
              <a:latin typeface="Arial" panose="020B0604020202020204" pitchFamily="34" charset="0"/>
              <a:ea typeface="Segoe UI"/>
              <a:cs typeface="Arial" panose="020B0604020202020204" pitchFamily="34" charset="0"/>
            </a:endParaRPr>
          </a:p>
          <a:p>
            <a:pPr>
              <a:lnSpc>
                <a:spcPct val="125000"/>
              </a:lnSpc>
              <a:spcAft>
                <a:spcPts val="300"/>
              </a:spcAft>
            </a:pPr>
            <a:r>
              <a:rPr lang="en-US" sz="700">
                <a:solidFill>
                  <a:schemeClr val="accent4"/>
                </a:solidFill>
                <a:latin typeface="Arial" panose="020B0604020202020204" pitchFamily="34" charset="0"/>
                <a:ea typeface="Segoe UI"/>
                <a:cs typeface="Arial" panose="020B0604020202020204" pitchFamily="34" charset="0"/>
              </a:rPr>
              <a:t>Onboarding and support </a:t>
            </a:r>
          </a:p>
          <a:p>
            <a:pPr marL="171450" indent="-171450">
              <a:lnSpc>
                <a:spcPct val="125000"/>
              </a:lnSpc>
              <a:spcAft>
                <a:spcPts val="300"/>
              </a:spcAft>
              <a:buClr>
                <a:schemeClr val="accent4"/>
              </a:buClr>
              <a:buFont typeface="Wingdings" pitchFamily="2" charset="2"/>
              <a:buChar char="ü"/>
            </a:pPr>
            <a:r>
              <a:rPr lang="en-US" sz="700">
                <a:solidFill>
                  <a:schemeClr val="accent4"/>
                </a:solidFill>
                <a:latin typeface="Arial" panose="020B0604020202020204" pitchFamily="34" charset="0"/>
                <a:ea typeface="Segoe UI"/>
                <a:cs typeface="Arial" panose="020B0604020202020204" pitchFamily="34" charset="0"/>
              </a:rPr>
              <a:t>NEW</a:t>
            </a:r>
            <a:r>
              <a:rPr lang="en-US" sz="700">
                <a:solidFill>
                  <a:schemeClr val="bg1"/>
                </a:solidFill>
                <a:latin typeface="Arial" panose="020B0604020202020204" pitchFamily="34" charset="0"/>
                <a:ea typeface="Segoe UI"/>
                <a:cs typeface="Arial" panose="020B0604020202020204" pitchFamily="34" charset="0"/>
              </a:rPr>
              <a:t> 24/7 human chat and personalized onboarding</a:t>
            </a:r>
          </a:p>
          <a:p>
            <a:pPr marL="171450" indent="-171450">
              <a:lnSpc>
                <a:spcPct val="125000"/>
              </a:lnSpc>
              <a:spcAft>
                <a:spcPts val="300"/>
              </a:spcAft>
              <a:buClr>
                <a:schemeClr val="accent4"/>
              </a:buClr>
              <a:buFont typeface="Wingdings" pitchFamily="2" charset="2"/>
              <a:buChar char="ü"/>
            </a:pPr>
            <a:r>
              <a:rPr lang="en-US" sz="700">
                <a:solidFill>
                  <a:schemeClr val="bg1"/>
                </a:solidFill>
                <a:latin typeface="Arial" panose="020B0604020202020204" pitchFamily="34" charset="0"/>
                <a:ea typeface="Segoe UI"/>
                <a:cs typeface="Arial" panose="020B0604020202020204" pitchFamily="34" charset="0"/>
              </a:rPr>
              <a:t>U.S.-based 24/7 customer care </a:t>
            </a:r>
          </a:p>
          <a:p>
            <a:pPr marL="171450" indent="-171450">
              <a:lnSpc>
                <a:spcPct val="125000"/>
              </a:lnSpc>
              <a:spcAft>
                <a:spcPts val="300"/>
              </a:spcAft>
              <a:buClr>
                <a:schemeClr val="accent4"/>
              </a:buClr>
              <a:buFont typeface="Wingdings" pitchFamily="2" charset="2"/>
              <a:buChar char="ü"/>
            </a:pPr>
            <a:r>
              <a:rPr lang="en-US" sz="700">
                <a:solidFill>
                  <a:schemeClr val="bg1"/>
                </a:solidFill>
                <a:latin typeface="Arial" panose="020B0604020202020204" pitchFamily="34" charset="0"/>
                <a:ea typeface="Segoe UI"/>
                <a:cs typeface="Arial" panose="020B0604020202020204" pitchFamily="34" charset="0"/>
              </a:rPr>
              <a:t>Help Center</a:t>
            </a:r>
          </a:p>
          <a:p>
            <a:pPr marL="171450" indent="-171450">
              <a:lnSpc>
                <a:spcPct val="125000"/>
              </a:lnSpc>
              <a:spcAft>
                <a:spcPts val="300"/>
              </a:spcAft>
              <a:buClr>
                <a:schemeClr val="accent4"/>
              </a:buClr>
              <a:buFont typeface="Wingdings" pitchFamily="2" charset="2"/>
              <a:buChar char="ü"/>
            </a:pPr>
            <a:r>
              <a:rPr lang="en-US" sz="700">
                <a:solidFill>
                  <a:schemeClr val="bg1"/>
                </a:solidFill>
                <a:latin typeface="Arial" panose="020B0604020202020204" pitchFamily="34" charset="0"/>
                <a:ea typeface="Segoe UI"/>
                <a:cs typeface="Arial" panose="020B0604020202020204" pitchFamily="34" charset="0"/>
              </a:rPr>
              <a:t>Tap to call from mobile app with biometric authentication security </a:t>
            </a:r>
            <a:endParaRPr lang="en-US" sz="700">
              <a:solidFill>
                <a:schemeClr val="bg1"/>
              </a:solidFill>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AF92646D-B673-43EE-7882-7CF4ED9976F5}"/>
              </a:ext>
            </a:extLst>
          </p:cNvPr>
          <p:cNvSpPr txBox="1"/>
          <p:nvPr/>
        </p:nvSpPr>
        <p:spPr>
          <a:xfrm>
            <a:off x="2534140" y="1653229"/>
            <a:ext cx="2049940" cy="4548233"/>
          </a:xfrm>
          <a:prstGeom prst="rect">
            <a:avLst/>
          </a:prstGeom>
          <a:noFill/>
        </p:spPr>
        <p:txBody>
          <a:bodyPr wrap="square">
            <a:spAutoFit/>
          </a:bodyPr>
          <a:lstStyle/>
          <a:p>
            <a:pPr marL="50800" marR="0" lvl="0" indent="0" algn="l" defTabSz="914400" rtl="0" eaLnBrk="1" fontAlgn="auto" latinLnBrk="0" hangingPunct="1">
              <a:lnSpc>
                <a:spcPct val="125000"/>
              </a:lnSpc>
              <a:spcBef>
                <a:spcPts val="280"/>
              </a:spcBef>
              <a:spcAft>
                <a:spcPts val="300"/>
              </a:spcAft>
              <a:buClrTx/>
              <a:buSzTx/>
              <a:buFontTx/>
              <a:buNone/>
              <a:tabLst/>
              <a:defRPr/>
            </a:pPr>
            <a:r>
              <a:rPr kumimoji="0" lang="en-US" sz="700" b="0" i="0" u="none" strike="noStrike" kern="0" cap="none" spc="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Privacy</a:t>
            </a:r>
            <a:r>
              <a:rPr kumimoji="0" lang="en-US" sz="700" b="0" i="0" u="none" strike="noStrike" kern="0" cap="none" spc="-4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 </a:t>
            </a:r>
            <a:r>
              <a:rPr kumimoji="0" lang="en-US" sz="700" b="0" i="0" u="none" strike="noStrike" kern="0" cap="none" spc="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and</a:t>
            </a:r>
            <a:r>
              <a:rPr kumimoji="0" lang="en-US" sz="700" b="0" i="0" u="none" strike="noStrike" kern="0" cap="none" spc="-3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 </a:t>
            </a:r>
            <a:r>
              <a:rPr kumimoji="0" lang="en-US" sz="700" b="0" i="0" u="none" strike="noStrike" kern="0" cap="none" spc="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data</a:t>
            </a:r>
            <a:r>
              <a:rPr kumimoji="0" lang="en-US" sz="700" b="0" i="0" u="none" strike="noStrike" kern="0" cap="none" spc="-25"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 </a:t>
            </a:r>
            <a:r>
              <a:rPr kumimoji="0" lang="en-US" sz="700" b="0" i="0" u="none" strike="noStrike" kern="0" cap="none" spc="-1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monitoring</a:t>
            </a:r>
            <a:endParaRPr kumimoji="0" lang="en-US" sz="700" b="0" i="0" u="none" strike="noStrike" kern="0" cap="none" spc="0" normalizeH="0" baseline="0" noProof="0">
              <a:ln>
                <a:noFill/>
              </a:ln>
              <a:solidFill>
                <a:schemeClr val="accent4"/>
              </a:solidFill>
              <a:effectLst/>
              <a:uLnTx/>
              <a:uFillTx/>
              <a:latin typeface="Arial" panose="020B0604020202020204" pitchFamily="34" charset="0"/>
              <a:ea typeface="+mn-ea"/>
              <a:cs typeface="Arial" panose="020B0604020202020204" pitchFamily="34" charset="0"/>
            </a:endParaRPr>
          </a:p>
          <a:p>
            <a:pPr marL="222250" marR="0" lvl="0" indent="-171450" algn="l" defTabSz="914400" rtl="0" eaLnBrk="1" fontAlgn="auto" latinLnBrk="0" hangingPunct="1">
              <a:lnSpc>
                <a:spcPct val="125000"/>
              </a:lnSpc>
              <a:spcBef>
                <a:spcPts val="0"/>
              </a:spcBef>
              <a:spcAft>
                <a:spcPts val="300"/>
              </a:spcAft>
              <a:buClr>
                <a:schemeClr val="accent4"/>
              </a:buClr>
              <a:buSzTx/>
              <a:buFont typeface="Wingdings,Sans-Serif" pitchFamily="2" charset="2"/>
              <a:buChar char="ü"/>
              <a:tabLst>
                <a:tab pos="230188" algn="l"/>
              </a:tabLst>
              <a:defRPr/>
            </a:pPr>
            <a:r>
              <a:rPr kumimoji="0" lang="en-US" sz="7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Data removal</a:t>
            </a:r>
            <a:r>
              <a:rPr kumimoji="0" lang="en-US" sz="700" b="0" i="0" u="none" strike="noStrike" kern="0" cap="none" spc="0" normalizeH="0" baseline="30000" noProof="0">
                <a:ln>
                  <a:noFill/>
                </a:ln>
                <a:solidFill>
                  <a:srgbClr val="FFFFFF"/>
                </a:solidFill>
                <a:effectLst/>
                <a:uLnTx/>
                <a:uFillTx/>
                <a:latin typeface="Arial" panose="020B0604020202020204" pitchFamily="34" charset="0"/>
                <a:ea typeface="+mn-ea"/>
                <a:cs typeface="Arial" panose="020B0604020202020204" pitchFamily="34" charset="0"/>
              </a:rPr>
              <a:t>‡‡</a:t>
            </a:r>
          </a:p>
          <a:p>
            <a:pPr marL="222250" marR="0" lvl="0" indent="-171450" algn="l" defTabSz="914400" rtl="0" eaLnBrk="1" fontAlgn="auto" latinLnBrk="0" hangingPunct="1">
              <a:lnSpc>
                <a:spcPct val="125000"/>
              </a:lnSpc>
              <a:spcBef>
                <a:spcPts val="0"/>
              </a:spcBef>
              <a:spcAft>
                <a:spcPts val="300"/>
              </a:spcAft>
              <a:buClr>
                <a:schemeClr val="accent4"/>
              </a:buClr>
              <a:buSzTx/>
              <a:buFont typeface="Wingdings,Sans-Serif" pitchFamily="2" charset="2"/>
              <a:buChar char="ü"/>
              <a:tabLst>
                <a:tab pos="230188" algn="l"/>
              </a:tabLst>
              <a:defRPr/>
            </a:pPr>
            <a:r>
              <a:rPr kumimoji="0" lang="en-US" sz="7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Allstate Digital Footprint®</a:t>
            </a:r>
          </a:p>
          <a:p>
            <a:pPr marL="293688" marR="0" lvl="0" indent="-117475" algn="l" defTabSz="914400" rtl="0" eaLnBrk="1" fontAlgn="auto" latinLnBrk="0" hangingPunct="1">
              <a:lnSpc>
                <a:spcPct val="125000"/>
              </a:lnSpc>
              <a:spcBef>
                <a:spcPts val="0"/>
              </a:spcBef>
              <a:spcAft>
                <a:spcPts val="300"/>
              </a:spcAft>
              <a:buClr>
                <a:schemeClr val="accent4"/>
              </a:buClr>
              <a:buSzTx/>
              <a:buFont typeface="Arial" panose="020B0604020202020204" pitchFamily="34" charset="0"/>
              <a:buChar char="•"/>
              <a:tabLst>
                <a:tab pos="230188" algn="l"/>
              </a:tabLst>
              <a:defRPr/>
            </a:pPr>
            <a:r>
              <a:rPr kumimoji="0" lang="en-US" sz="7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Personalized online account discovery</a:t>
            </a:r>
          </a:p>
          <a:p>
            <a:pPr marL="293688" marR="0" lvl="0" indent="-117475" algn="l" defTabSz="914400" rtl="0" eaLnBrk="1" fontAlgn="auto" latinLnBrk="0" hangingPunct="1">
              <a:lnSpc>
                <a:spcPct val="125000"/>
              </a:lnSpc>
              <a:spcBef>
                <a:spcPts val="0"/>
              </a:spcBef>
              <a:spcAft>
                <a:spcPts val="300"/>
              </a:spcAft>
              <a:buClr>
                <a:schemeClr val="accent4"/>
              </a:buClr>
              <a:buSzTx/>
              <a:buFont typeface="Arial" panose="020B0604020202020204" pitchFamily="34" charset="0"/>
              <a:buChar char="•"/>
              <a:tabLst>
                <a:tab pos="230188" algn="l"/>
              </a:tabLst>
              <a:defRPr/>
            </a:pPr>
            <a:r>
              <a:rPr kumimoji="0" lang="en-US" sz="7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Privacy insights</a:t>
            </a:r>
          </a:p>
          <a:p>
            <a:pPr marL="293688" marR="0" lvl="0" indent="-117475" algn="l" defTabSz="914400" rtl="0" eaLnBrk="1" fontAlgn="auto" latinLnBrk="0" hangingPunct="1">
              <a:lnSpc>
                <a:spcPct val="125000"/>
              </a:lnSpc>
              <a:spcBef>
                <a:spcPts val="0"/>
              </a:spcBef>
              <a:spcAft>
                <a:spcPts val="300"/>
              </a:spcAft>
              <a:buClr>
                <a:schemeClr val="accent4"/>
              </a:buClr>
              <a:buSzTx/>
              <a:buFont typeface="Arial" panose="020B0604020202020204" pitchFamily="34" charset="0"/>
              <a:buChar char="•"/>
              <a:tabLst>
                <a:tab pos="230188" algn="l"/>
              </a:tabLst>
              <a:defRPr/>
            </a:pPr>
            <a:r>
              <a:rPr kumimoji="0" lang="en-US" sz="7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Privacy management tools</a:t>
            </a:r>
          </a:p>
          <a:p>
            <a:pPr marL="293688" marR="0" lvl="0" indent="-117475" algn="l" defTabSz="914400" rtl="0" eaLnBrk="1" fontAlgn="auto" latinLnBrk="0" hangingPunct="1">
              <a:lnSpc>
                <a:spcPct val="125000"/>
              </a:lnSpc>
              <a:spcBef>
                <a:spcPts val="0"/>
              </a:spcBef>
              <a:spcAft>
                <a:spcPts val="300"/>
              </a:spcAft>
              <a:buClr>
                <a:schemeClr val="accent4"/>
              </a:buClr>
              <a:buSzTx/>
              <a:buFont typeface="Arial" panose="020B0604020202020204" pitchFamily="34" charset="0"/>
              <a:buChar char="•"/>
              <a:tabLst>
                <a:tab pos="230188" algn="l"/>
              </a:tabLst>
              <a:defRPr/>
            </a:pPr>
            <a:r>
              <a:rPr kumimoji="0" lang="en-US" sz="7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Data breach notifications</a:t>
            </a:r>
          </a:p>
          <a:p>
            <a:pPr marL="184150" marR="0" lvl="0" indent="-171450" algn="l" defTabSz="914400" rtl="0" eaLnBrk="1" fontAlgn="auto" latinLnBrk="0" hangingPunct="1">
              <a:lnSpc>
                <a:spcPct val="125000"/>
              </a:lnSpc>
              <a:spcBef>
                <a:spcPts val="0"/>
              </a:spcBef>
              <a:spcAft>
                <a:spcPts val="300"/>
              </a:spcAft>
              <a:buClr>
                <a:schemeClr val="accent4"/>
              </a:buClr>
              <a:buSzTx/>
              <a:buFont typeface="Wingdings,Sans-Serif" pitchFamily="2" charset="2"/>
              <a:buChar char="ü"/>
              <a:tabLst>
                <a:tab pos="230188" algn="l"/>
              </a:tabLst>
              <a:defRPr/>
            </a:pPr>
            <a:r>
              <a:rPr kumimoji="0" lang="en-US" sz="7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Robocall blocker</a:t>
            </a:r>
          </a:p>
          <a:p>
            <a:pPr marL="184150" marR="0" lvl="0" indent="-171450" algn="l" defTabSz="914400" rtl="0" eaLnBrk="1" fontAlgn="auto" latinLnBrk="0" hangingPunct="1">
              <a:lnSpc>
                <a:spcPct val="125000"/>
              </a:lnSpc>
              <a:spcBef>
                <a:spcPts val="0"/>
              </a:spcBef>
              <a:spcAft>
                <a:spcPts val="300"/>
              </a:spcAft>
              <a:buClr>
                <a:schemeClr val="accent4"/>
              </a:buClr>
              <a:buSzTx/>
              <a:buFont typeface="Wingdings,Sans-Serif" pitchFamily="2" charset="2"/>
              <a:buChar char="ü"/>
              <a:tabLst>
                <a:tab pos="230188" algn="l"/>
              </a:tabLst>
              <a:defRPr/>
            </a:pPr>
            <a:r>
              <a:rPr kumimoji="0" lang="en-US" sz="7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Ad blocker</a:t>
            </a:r>
          </a:p>
          <a:p>
            <a:pPr marL="184150" marR="0" lvl="0" indent="-171450" algn="l" defTabSz="914400" rtl="0" eaLnBrk="1" fontAlgn="auto" latinLnBrk="0" hangingPunct="1">
              <a:lnSpc>
                <a:spcPct val="125000"/>
              </a:lnSpc>
              <a:spcBef>
                <a:spcPts val="0"/>
              </a:spcBef>
              <a:spcAft>
                <a:spcPts val="300"/>
              </a:spcAft>
              <a:buClr>
                <a:schemeClr val="accent4"/>
              </a:buClr>
              <a:buSzTx/>
              <a:buFont typeface="Wingdings,Sans-Serif" pitchFamily="2" charset="2"/>
              <a:buChar char="ü"/>
              <a:tabLst>
                <a:tab pos="230188" algn="l"/>
              </a:tabLst>
              <a:defRPr/>
            </a:pPr>
            <a:r>
              <a:rPr kumimoji="0" lang="en-US" sz="7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Solicitation reduction</a:t>
            </a:r>
          </a:p>
          <a:p>
            <a:pPr marL="184150" marR="0" lvl="0" indent="-171450" algn="l" defTabSz="914400" rtl="0" eaLnBrk="1" fontAlgn="auto" latinLnBrk="0" hangingPunct="1">
              <a:lnSpc>
                <a:spcPct val="125000"/>
              </a:lnSpc>
              <a:spcBef>
                <a:spcPts val="0"/>
              </a:spcBef>
              <a:spcAft>
                <a:spcPts val="300"/>
              </a:spcAft>
              <a:buClr>
                <a:schemeClr val="accent4"/>
              </a:buClr>
              <a:buSzTx/>
              <a:buFont typeface="Wingdings,Sans-Serif" pitchFamily="2" charset="2"/>
              <a:buChar char="ü"/>
              <a:tabLst>
                <a:tab pos="230188" algn="l"/>
              </a:tabLst>
              <a:defRPr/>
            </a:pPr>
            <a:endParaRPr kumimoji="0" lang="en-US" sz="7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50165" lvl="0">
              <a:lnSpc>
                <a:spcPct val="125000"/>
              </a:lnSpc>
              <a:spcBef>
                <a:spcPts val="150"/>
              </a:spcBef>
              <a:spcAft>
                <a:spcPts val="300"/>
              </a:spcAft>
              <a:buClr>
                <a:srgbClr val="0033A0"/>
              </a:buClr>
              <a:tabLst>
                <a:tab pos="230504" algn="l"/>
              </a:tabLst>
              <a:defRPr/>
            </a:pPr>
            <a:r>
              <a:rPr lang="en-US" sz="700" kern="0">
                <a:solidFill>
                  <a:schemeClr val="accent4"/>
                </a:solidFill>
                <a:latin typeface="Arial" panose="020B0604020202020204" pitchFamily="34" charset="0"/>
                <a:cs typeface="Arial" panose="020B0604020202020204" pitchFamily="34" charset="0"/>
              </a:rPr>
              <a:t>Financial protection</a:t>
            </a:r>
            <a:endParaRPr lang="en-US" sz="700">
              <a:solidFill>
                <a:schemeClr val="accent4"/>
              </a:solidFill>
              <a:latin typeface="Arial" panose="020B0604020202020204" pitchFamily="34" charset="0"/>
              <a:cs typeface="Arial" panose="020B0604020202020204" pitchFamily="34" charset="0"/>
            </a:endParaRPr>
          </a:p>
          <a:p>
            <a:pPr marL="184150" indent="-171450">
              <a:lnSpc>
                <a:spcPct val="125000"/>
              </a:lnSpc>
              <a:spcAft>
                <a:spcPts val="300"/>
              </a:spcAft>
              <a:buClr>
                <a:srgbClr val="00C39C"/>
              </a:buClr>
              <a:buFont typeface="Wingdings" pitchFamily="2" charset="2"/>
              <a:buChar char="ü"/>
              <a:tabLst>
                <a:tab pos="192088" algn="l"/>
              </a:tabLst>
              <a:defRPr/>
            </a:pPr>
            <a:r>
              <a:rPr lang="en-US" sz="700" kern="0">
                <a:solidFill>
                  <a:schemeClr val="bg1"/>
                </a:solidFill>
                <a:latin typeface="Arial" panose="020B0604020202020204" pitchFamily="34" charset="0"/>
                <a:cs typeface="Arial" panose="020B0604020202020204" pitchFamily="34" charset="0"/>
              </a:rPr>
              <a:t>Up to $5M coverage for individuals and families includes: </a:t>
            </a:r>
          </a:p>
          <a:p>
            <a:pPr marL="285750" lvl="1" indent="-104775">
              <a:lnSpc>
                <a:spcPct val="125000"/>
              </a:lnSpc>
              <a:spcAft>
                <a:spcPts val="300"/>
              </a:spcAft>
              <a:buClr>
                <a:srgbClr val="00C39C"/>
              </a:buClr>
              <a:buFont typeface="Arial" panose="020B0604020202020204" pitchFamily="34" charset="0"/>
              <a:buChar char="•"/>
              <a:defRPr/>
            </a:pPr>
            <a:r>
              <a:rPr lang="en-US" sz="700" kern="0">
                <a:solidFill>
                  <a:schemeClr val="bg1"/>
                </a:solidFill>
                <a:latin typeface="Arial" panose="020B0604020202020204" pitchFamily="34" charset="0"/>
                <a:cs typeface="Arial" panose="020B0604020202020204" pitchFamily="34" charset="0"/>
              </a:rPr>
              <a:t>Identity theft expense reimbursement</a:t>
            </a:r>
            <a:r>
              <a:rPr lang="en-US" sz="700" kern="0" baseline="30000">
                <a:solidFill>
                  <a:schemeClr val="bg1"/>
                </a:solidFill>
                <a:latin typeface="Arial" panose="020B0604020202020204" pitchFamily="34" charset="0"/>
                <a:cs typeface="Arial" panose="020B0604020202020204" pitchFamily="34" charset="0"/>
              </a:rPr>
              <a:t>†</a:t>
            </a:r>
            <a:r>
              <a:rPr lang="en-US" sz="700" kern="0">
                <a:solidFill>
                  <a:schemeClr val="bg1"/>
                </a:solidFill>
                <a:latin typeface="Arial" panose="020B0604020202020204" pitchFamily="34" charset="0"/>
                <a:cs typeface="Arial" panose="020B0604020202020204" pitchFamily="34" charset="0"/>
              </a:rPr>
              <a:t> </a:t>
            </a:r>
          </a:p>
          <a:p>
            <a:pPr marL="285750" lvl="1" indent="-104775">
              <a:lnSpc>
                <a:spcPct val="125000"/>
              </a:lnSpc>
              <a:spcAft>
                <a:spcPts val="300"/>
              </a:spcAft>
              <a:buClr>
                <a:srgbClr val="00C39C"/>
              </a:buClr>
              <a:buFont typeface="Arial" panose="020B0604020202020204" pitchFamily="34" charset="0"/>
              <a:buChar char="•"/>
              <a:defRPr/>
            </a:pPr>
            <a:r>
              <a:rPr lang="en-US" sz="700" kern="0">
                <a:solidFill>
                  <a:schemeClr val="bg1"/>
                </a:solidFill>
                <a:latin typeface="Arial" panose="020B0604020202020204" pitchFamily="34" charset="0"/>
                <a:cs typeface="Arial" panose="020B0604020202020204" pitchFamily="34" charset="0"/>
              </a:rPr>
              <a:t>Deceased family member fraud expense reimbursement</a:t>
            </a:r>
            <a:r>
              <a:rPr lang="en-US" sz="700" kern="0" baseline="30000">
                <a:solidFill>
                  <a:schemeClr val="bg1"/>
                </a:solidFill>
                <a:latin typeface="Arial" panose="020B0604020202020204" pitchFamily="34" charset="0"/>
                <a:cs typeface="Arial" panose="020B0604020202020204" pitchFamily="34" charset="0"/>
              </a:rPr>
              <a:t>†</a:t>
            </a:r>
            <a:r>
              <a:rPr lang="en-US" sz="700" kern="0">
                <a:solidFill>
                  <a:schemeClr val="bg1"/>
                </a:solidFill>
                <a:latin typeface="Arial" panose="020B0604020202020204" pitchFamily="34" charset="0"/>
                <a:cs typeface="Arial" panose="020B0604020202020204" pitchFamily="34" charset="0"/>
              </a:rPr>
              <a:t> </a:t>
            </a:r>
          </a:p>
          <a:p>
            <a:pPr marL="285750" lvl="1" indent="-104775">
              <a:lnSpc>
                <a:spcPct val="125000"/>
              </a:lnSpc>
              <a:spcAft>
                <a:spcPts val="300"/>
              </a:spcAft>
              <a:buClr>
                <a:srgbClr val="00C39C"/>
              </a:buClr>
              <a:buFont typeface="Arial" panose="020B0604020202020204" pitchFamily="34" charset="0"/>
              <a:buChar char="•"/>
              <a:defRPr/>
            </a:pPr>
            <a:r>
              <a:rPr lang="en-US" sz="700" kern="0">
                <a:solidFill>
                  <a:schemeClr val="bg1"/>
                </a:solidFill>
                <a:latin typeface="Arial" panose="020B0604020202020204" pitchFamily="34" charset="0"/>
                <a:cs typeface="Arial" panose="020B0604020202020204" pitchFamily="34" charset="0"/>
              </a:rPr>
              <a:t>Home title fraud expense reimbursement</a:t>
            </a:r>
            <a:r>
              <a:rPr lang="en-US" sz="700" kern="0" baseline="30000">
                <a:solidFill>
                  <a:schemeClr val="bg1"/>
                </a:solidFill>
                <a:latin typeface="Arial" panose="020B0604020202020204" pitchFamily="34" charset="0"/>
                <a:cs typeface="Arial" panose="020B0604020202020204" pitchFamily="34" charset="0"/>
              </a:rPr>
              <a:t>†</a:t>
            </a:r>
            <a:r>
              <a:rPr lang="en-US" sz="700" kern="0">
                <a:solidFill>
                  <a:schemeClr val="bg1"/>
                </a:solidFill>
                <a:latin typeface="Arial" panose="020B0604020202020204" pitchFamily="34" charset="0"/>
                <a:cs typeface="Arial" panose="020B0604020202020204" pitchFamily="34" charset="0"/>
              </a:rPr>
              <a:t> </a:t>
            </a:r>
          </a:p>
          <a:p>
            <a:pPr marL="285750" lvl="1" indent="-104775">
              <a:lnSpc>
                <a:spcPct val="125000"/>
              </a:lnSpc>
              <a:spcAft>
                <a:spcPts val="300"/>
              </a:spcAft>
              <a:buClr>
                <a:srgbClr val="00C39C"/>
              </a:buClr>
              <a:buFont typeface="Arial" panose="020B0604020202020204" pitchFamily="34" charset="0"/>
              <a:buChar char="•"/>
              <a:defRPr/>
            </a:pPr>
            <a:r>
              <a:rPr lang="en-US" sz="700" kern="0">
                <a:solidFill>
                  <a:schemeClr val="bg1"/>
                </a:solidFill>
                <a:latin typeface="Arial" panose="020B0604020202020204" pitchFamily="34" charset="0"/>
                <a:cs typeface="Arial" panose="020B0604020202020204" pitchFamily="34" charset="0"/>
              </a:rPr>
              <a:t>Professional fraud expense reimbursement</a:t>
            </a:r>
            <a:r>
              <a:rPr lang="en-US" sz="700" kern="0" baseline="30000">
                <a:solidFill>
                  <a:schemeClr val="bg1"/>
                </a:solidFill>
                <a:latin typeface="Arial" panose="020B0604020202020204" pitchFamily="34" charset="0"/>
                <a:cs typeface="Arial" panose="020B0604020202020204" pitchFamily="34" charset="0"/>
              </a:rPr>
              <a:t>† </a:t>
            </a:r>
          </a:p>
          <a:p>
            <a:pPr marL="285750" lvl="1" indent="-104775">
              <a:lnSpc>
                <a:spcPct val="125000"/>
              </a:lnSpc>
              <a:spcAft>
                <a:spcPts val="300"/>
              </a:spcAft>
              <a:buClr>
                <a:srgbClr val="00C39C"/>
              </a:buClr>
              <a:buFont typeface="Arial" panose="020B0604020202020204" pitchFamily="34" charset="0"/>
              <a:buChar char="•"/>
              <a:defRPr/>
            </a:pPr>
            <a:r>
              <a:rPr lang="en-US" sz="700" kern="0">
                <a:solidFill>
                  <a:schemeClr val="bg1"/>
                </a:solidFill>
                <a:latin typeface="Arial" panose="020B0604020202020204" pitchFamily="34" charset="0"/>
                <a:cs typeface="Arial" panose="020B0604020202020204" pitchFamily="34" charset="0"/>
              </a:rPr>
              <a:t>Personal ransomware§ expense reimbursement</a:t>
            </a:r>
            <a:r>
              <a:rPr lang="en-US" sz="700" kern="0" baseline="30000">
                <a:solidFill>
                  <a:schemeClr val="bg1"/>
                </a:solidFill>
                <a:latin typeface="Arial" panose="020B0604020202020204" pitchFamily="34" charset="0"/>
                <a:cs typeface="Arial" panose="020B0604020202020204" pitchFamily="34" charset="0"/>
              </a:rPr>
              <a:t>†</a:t>
            </a:r>
            <a:r>
              <a:rPr lang="en-US" sz="700" kern="0">
                <a:solidFill>
                  <a:schemeClr val="bg1"/>
                </a:solidFill>
                <a:latin typeface="Arial" panose="020B0604020202020204" pitchFamily="34" charset="0"/>
                <a:cs typeface="Arial" panose="020B0604020202020204" pitchFamily="34" charset="0"/>
              </a:rPr>
              <a:t> </a:t>
            </a:r>
          </a:p>
          <a:p>
            <a:pPr marL="184150" indent="-171450">
              <a:lnSpc>
                <a:spcPct val="125000"/>
              </a:lnSpc>
              <a:spcAft>
                <a:spcPts val="300"/>
              </a:spcAft>
              <a:buClr>
                <a:srgbClr val="00C39C"/>
              </a:buClr>
              <a:buFont typeface="Wingdings" pitchFamily="2" charset="2"/>
              <a:buChar char="ü"/>
              <a:tabLst>
                <a:tab pos="192088" algn="l"/>
              </a:tabLst>
              <a:defRPr/>
            </a:pPr>
            <a:r>
              <a:rPr lang="en-US" sz="700" kern="0">
                <a:solidFill>
                  <a:schemeClr val="bg1"/>
                </a:solidFill>
                <a:latin typeface="Arial" panose="020B0604020202020204" pitchFamily="34" charset="0"/>
                <a:cs typeface="Arial" panose="020B0604020202020204" pitchFamily="34" charset="0"/>
              </a:rPr>
              <a:t>Up to $1M reimbursement for: </a:t>
            </a:r>
          </a:p>
          <a:p>
            <a:pPr marL="285750" lvl="1" indent="-104775">
              <a:lnSpc>
                <a:spcPct val="125000"/>
              </a:lnSpc>
              <a:spcAft>
                <a:spcPts val="300"/>
              </a:spcAft>
              <a:buClr>
                <a:srgbClr val="00C39C"/>
              </a:buClr>
              <a:buFont typeface="Arial" panose="020B0604020202020204" pitchFamily="34" charset="0"/>
              <a:buChar char="•"/>
              <a:defRPr/>
            </a:pPr>
            <a:r>
              <a:rPr lang="en-US" sz="700" kern="0">
                <a:solidFill>
                  <a:schemeClr val="bg1"/>
                </a:solidFill>
                <a:latin typeface="Arial" panose="020B0604020202020204" pitchFamily="34" charset="0"/>
                <a:cs typeface="Arial" panose="020B0604020202020204" pitchFamily="34" charset="0"/>
              </a:rPr>
              <a:t>Stolen funds</a:t>
            </a:r>
            <a:r>
              <a:rPr lang="en-US" sz="700" kern="0" baseline="30000">
                <a:solidFill>
                  <a:schemeClr val="bg1"/>
                </a:solidFill>
                <a:latin typeface="Arial" panose="020B0604020202020204" pitchFamily="34" charset="0"/>
                <a:cs typeface="Arial" panose="020B0604020202020204" pitchFamily="34" charset="0"/>
              </a:rPr>
              <a:t>†</a:t>
            </a:r>
            <a:r>
              <a:rPr lang="en-US" sz="700" kern="0">
                <a:solidFill>
                  <a:schemeClr val="bg1"/>
                </a:solidFill>
                <a:latin typeface="Arial" panose="020B0604020202020204" pitchFamily="34" charset="0"/>
                <a:cs typeface="Arial" panose="020B0604020202020204" pitchFamily="34" charset="0"/>
              </a:rPr>
              <a:t> </a:t>
            </a:r>
          </a:p>
          <a:p>
            <a:pPr marL="285750" lvl="1" indent="-104775">
              <a:lnSpc>
                <a:spcPct val="125000"/>
              </a:lnSpc>
              <a:spcAft>
                <a:spcPts val="300"/>
              </a:spcAft>
              <a:buClr>
                <a:srgbClr val="00C39C"/>
              </a:buClr>
              <a:buFont typeface="Arial" panose="020B0604020202020204" pitchFamily="34" charset="0"/>
              <a:buChar char="•"/>
              <a:defRPr/>
            </a:pPr>
            <a:r>
              <a:rPr lang="en-US" sz="700" kern="0">
                <a:solidFill>
                  <a:schemeClr val="bg1"/>
                </a:solidFill>
                <a:latin typeface="Arial" panose="020B0604020202020204" pitchFamily="34" charset="0"/>
                <a:cs typeface="Arial" panose="020B0604020202020204" pitchFamily="34" charset="0"/>
              </a:rPr>
              <a:t>401(k)/HSA fraud</a:t>
            </a:r>
            <a:r>
              <a:rPr lang="en-US" sz="700" kern="0" baseline="30000">
                <a:solidFill>
                  <a:schemeClr val="bg1"/>
                </a:solidFill>
                <a:latin typeface="Arial" panose="020B0604020202020204" pitchFamily="34" charset="0"/>
                <a:cs typeface="Arial" panose="020B0604020202020204" pitchFamily="34" charset="0"/>
              </a:rPr>
              <a:t>†</a:t>
            </a:r>
            <a:endParaRPr lang="en-US" sz="700">
              <a:solidFill>
                <a:schemeClr val="bg1"/>
              </a:solidFill>
              <a:latin typeface="Arial" panose="020B0604020202020204" pitchFamily="34" charset="0"/>
              <a:ea typeface="Calibri"/>
              <a:cs typeface="Arial" panose="020B0604020202020204" pitchFamily="34" charset="0"/>
            </a:endParaRPr>
          </a:p>
          <a:p>
            <a:pPr marL="285750" lvl="1" indent="-104775">
              <a:lnSpc>
                <a:spcPct val="125000"/>
              </a:lnSpc>
              <a:spcAft>
                <a:spcPts val="300"/>
              </a:spcAft>
              <a:buClr>
                <a:srgbClr val="00C39C"/>
              </a:buClr>
              <a:buFont typeface="Arial" panose="020B0604020202020204" pitchFamily="34" charset="0"/>
              <a:buChar char="•"/>
              <a:defRPr/>
            </a:pPr>
            <a:r>
              <a:rPr lang="en-US" sz="700" kern="0">
                <a:solidFill>
                  <a:schemeClr val="bg1"/>
                </a:solidFill>
                <a:latin typeface="Arial" panose="020B0604020202020204" pitchFamily="34" charset="0"/>
                <a:cs typeface="Arial" panose="020B0604020202020204" pitchFamily="34" charset="0"/>
              </a:rPr>
              <a:t>Up to $100k cyberbullying coverage</a:t>
            </a:r>
            <a:r>
              <a:rPr lang="en-US" sz="700" kern="0" baseline="30000">
                <a:solidFill>
                  <a:schemeClr val="bg1"/>
                </a:solidFill>
                <a:latin typeface="Arial" panose="020B0604020202020204" pitchFamily="34" charset="0"/>
                <a:cs typeface="Arial" panose="020B0604020202020204" pitchFamily="34" charset="0"/>
              </a:rPr>
              <a:t>†</a:t>
            </a:r>
            <a:r>
              <a:rPr lang="en-US" sz="700" kern="0">
                <a:solidFill>
                  <a:schemeClr val="bg1"/>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386595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extLst>
    <p:ext uri="{6950BFC3-D8DA-4A85-94F7-54DA5524770B}">
      <p188:commentRel xmlns:p188="http://schemas.microsoft.com/office/powerpoint/2018/8/main" r:id="rId3"/>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00A23707-51D6-A745-A446-CFF2B7480CC3}"/>
              </a:ext>
            </a:extLst>
          </p:cNvPr>
          <p:cNvSpPr txBox="1"/>
          <p:nvPr/>
        </p:nvSpPr>
        <p:spPr>
          <a:xfrm>
            <a:off x="534845" y="1522087"/>
            <a:ext cx="2424924" cy="4344394"/>
          </a:xfrm>
          <a:prstGeom prst="rect">
            <a:avLst/>
          </a:prstGeom>
          <a:noFill/>
        </p:spPr>
        <p:txBody>
          <a:bodyPr wrap="square" lIns="91440" tIns="45720" rIns="91440" bIns="45720" rtlCol="0" anchor="t">
            <a:spAutoFit/>
          </a:bodyPr>
          <a:lstStyle/>
          <a:p>
            <a:pPr>
              <a:lnSpc>
                <a:spcPct val="125000"/>
              </a:lnSpc>
            </a:pPr>
            <a:r>
              <a:rPr lang="en-US" sz="1200">
                <a:solidFill>
                  <a:srgbClr val="00C39C"/>
                </a:solidFill>
                <a:latin typeface="Arial" panose="020B0604020202020204" pitchFamily="34" charset="0"/>
                <a:cs typeface="Arial" panose="020B0604020202020204" pitchFamily="34" charset="0"/>
              </a:rPr>
              <a:t>Once you enroll in a plan</a:t>
            </a:r>
            <a:r>
              <a:rPr lang="en-US" sz="1200" i="0" u="none" strike="noStrike">
                <a:solidFill>
                  <a:srgbClr val="00C39C"/>
                </a:solidFill>
                <a:effectLst/>
                <a:latin typeface="Arial" panose="020B0604020202020204" pitchFamily="34" charset="0"/>
                <a:cs typeface="Arial" panose="020B0604020202020204" pitchFamily="34" charset="0"/>
              </a:rPr>
              <a:t>, </a:t>
            </a:r>
            <a:r>
              <a:rPr lang="en-US" sz="1200">
                <a:solidFill>
                  <a:srgbClr val="00C39C"/>
                </a:solidFill>
                <a:latin typeface="Arial" panose="020B0604020202020204" pitchFamily="34" charset="0"/>
                <a:cs typeface="Arial" panose="020B0604020202020204" pitchFamily="34" charset="0"/>
              </a:rPr>
              <a:t>the following features may be automatically enabled, depending on the information you or your employer provided during enrollment:</a:t>
            </a:r>
            <a:endParaRPr lang="en-US" sz="1200">
              <a:latin typeface="Arial" panose="020B0604020202020204" pitchFamily="34" charset="0"/>
              <a:cs typeface="Arial" panose="020B0604020202020204" pitchFamily="34" charset="0"/>
            </a:endParaRPr>
          </a:p>
          <a:p>
            <a:pPr>
              <a:lnSpc>
                <a:spcPct val="125000"/>
              </a:lnSpc>
            </a:pPr>
            <a:r>
              <a:rPr lang="en-US" sz="1200">
                <a:latin typeface="Arial" panose="020B0604020202020204" pitchFamily="34" charset="0"/>
                <a:cs typeface="Arial" panose="020B0604020202020204" pitchFamily="34" charset="0"/>
              </a:rPr>
              <a:t> </a:t>
            </a:r>
          </a:p>
          <a:p>
            <a:pPr marL="285750" indent="-285750" fontAlgn="base">
              <a:lnSpc>
                <a:spcPct val="125000"/>
              </a:lnSpc>
              <a:spcAft>
                <a:spcPts val="900"/>
              </a:spcAft>
              <a:buClr>
                <a:schemeClr val="accent4"/>
              </a:buClr>
              <a:buFont typeface="Wingdings,Sans-Serif" pitchFamily="2" charset="2"/>
              <a:buChar char="ü"/>
            </a:pPr>
            <a:r>
              <a:rPr lang="en-US" sz="1200">
                <a:solidFill>
                  <a:schemeClr val="bg1"/>
                </a:solidFill>
                <a:latin typeface="Arial" panose="020B0604020202020204" pitchFamily="34" charset="0"/>
                <a:cs typeface="Arial" panose="020B0604020202020204" pitchFamily="34" charset="0"/>
              </a:rPr>
              <a:t>Identity restoration</a:t>
            </a:r>
          </a:p>
          <a:p>
            <a:pPr marL="285750" indent="-285750">
              <a:lnSpc>
                <a:spcPct val="125000"/>
              </a:lnSpc>
              <a:spcAft>
                <a:spcPts val="900"/>
              </a:spcAft>
              <a:buClr>
                <a:schemeClr val="accent4"/>
              </a:buClr>
              <a:buFont typeface="Wingdings,Sans-Serif" pitchFamily="2" charset="2"/>
              <a:buChar char="ü"/>
            </a:pPr>
            <a:r>
              <a:rPr lang="en-US" sz="1200">
                <a:solidFill>
                  <a:schemeClr val="bg1"/>
                </a:solidFill>
                <a:latin typeface="Arial" panose="020B0604020202020204" pitchFamily="34" charset="0"/>
                <a:cs typeface="Arial" panose="020B0604020202020204" pitchFamily="34" charset="0"/>
              </a:rPr>
              <a:t>Identity theft expense reimbursement</a:t>
            </a:r>
          </a:p>
          <a:p>
            <a:pPr marL="285750" indent="-285750">
              <a:lnSpc>
                <a:spcPct val="125000"/>
              </a:lnSpc>
              <a:spcAft>
                <a:spcPts val="900"/>
              </a:spcAft>
              <a:buClr>
                <a:srgbClr val="00C39C"/>
              </a:buClr>
              <a:buFont typeface="Wingdings" pitchFamily="2" charset="2"/>
              <a:buChar char="ü"/>
            </a:pPr>
            <a:r>
              <a:rPr lang="en-US" sz="1200">
                <a:solidFill>
                  <a:schemeClr val="bg1"/>
                </a:solidFill>
                <a:latin typeface="Arial" panose="020B0604020202020204" pitchFamily="34" charset="0"/>
                <a:cs typeface="Arial" panose="020B0604020202020204" pitchFamily="34" charset="0"/>
              </a:rPr>
              <a:t>Credit monitoring</a:t>
            </a:r>
          </a:p>
          <a:p>
            <a:pPr marL="285750" indent="-285750" fontAlgn="base">
              <a:lnSpc>
                <a:spcPct val="125000"/>
              </a:lnSpc>
              <a:spcAft>
                <a:spcPts val="900"/>
              </a:spcAft>
              <a:buClr>
                <a:schemeClr val="accent4"/>
              </a:buClr>
              <a:buFont typeface="Wingdings" pitchFamily="2" charset="2"/>
              <a:buChar char="ü"/>
            </a:pPr>
            <a:r>
              <a:rPr lang="en-US" sz="1200">
                <a:solidFill>
                  <a:schemeClr val="bg1"/>
                </a:solidFill>
                <a:latin typeface="Arial" panose="020B0604020202020204" pitchFamily="34" charset="0"/>
                <a:cs typeface="Arial" panose="020B0604020202020204" pitchFamily="34" charset="0"/>
              </a:rPr>
              <a:t>Dark web monitoring (email address)</a:t>
            </a:r>
          </a:p>
          <a:p>
            <a:pPr marL="285750" indent="-285750" fontAlgn="base">
              <a:lnSpc>
                <a:spcPct val="125000"/>
              </a:lnSpc>
              <a:spcAft>
                <a:spcPts val="900"/>
              </a:spcAft>
              <a:buClr>
                <a:schemeClr val="accent4"/>
              </a:buClr>
              <a:buFont typeface="Wingdings" pitchFamily="2" charset="2"/>
              <a:buChar char="ü"/>
            </a:pPr>
            <a:r>
              <a:rPr lang="en-US" sz="1200">
                <a:solidFill>
                  <a:schemeClr val="bg1"/>
                </a:solidFill>
                <a:latin typeface="Arial" panose="020B0604020202020204" pitchFamily="34" charset="0"/>
                <a:cs typeface="Arial" panose="020B0604020202020204" pitchFamily="34" charset="0"/>
              </a:rPr>
              <a:t>High-risk transaction monitoring</a:t>
            </a:r>
          </a:p>
          <a:p>
            <a:pPr marL="285750" indent="-285750">
              <a:lnSpc>
                <a:spcPct val="125000"/>
              </a:lnSpc>
              <a:spcAft>
                <a:spcPts val="900"/>
              </a:spcAft>
              <a:buClr>
                <a:schemeClr val="accent4"/>
              </a:buClr>
              <a:buFont typeface="Wingdings" pitchFamily="2" charset="2"/>
              <a:buChar char="ü"/>
            </a:pPr>
            <a:r>
              <a:rPr lang="en-US" sz="1200">
                <a:solidFill>
                  <a:schemeClr val="bg1"/>
                </a:solidFill>
                <a:latin typeface="Arial" panose="020B0604020202020204" pitchFamily="34" charset="0"/>
                <a:cs typeface="Arial" panose="020B0604020202020204" pitchFamily="34" charset="0"/>
              </a:rPr>
              <a:t>Financial account monitoring</a:t>
            </a:r>
          </a:p>
        </p:txBody>
      </p:sp>
      <p:sp>
        <p:nvSpPr>
          <p:cNvPr id="2" name="TextBox 1">
            <a:extLst>
              <a:ext uri="{FF2B5EF4-FFF2-40B4-BE49-F238E27FC236}">
                <a16:creationId xmlns:a16="http://schemas.microsoft.com/office/drawing/2014/main" id="{C93E557A-0BE7-FA85-EB7E-25BE6CD6BD93}"/>
              </a:ext>
            </a:extLst>
          </p:cNvPr>
          <p:cNvSpPr txBox="1"/>
          <p:nvPr/>
        </p:nvSpPr>
        <p:spPr>
          <a:xfrm>
            <a:off x="534844" y="6264685"/>
            <a:ext cx="232867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
                <a:solidFill>
                  <a:schemeClr val="bg1"/>
                </a:solidFill>
                <a:latin typeface="Arial"/>
                <a:cs typeface="Arial"/>
              </a:rPr>
              <a:t>*Level of automatic monitoring dependent on enrollment method and information shared with Allstate Identity Protection.​</a:t>
            </a:r>
          </a:p>
        </p:txBody>
      </p:sp>
      <p:sp>
        <p:nvSpPr>
          <p:cNvPr id="8" name="TextBox 7">
            <a:extLst>
              <a:ext uri="{FF2B5EF4-FFF2-40B4-BE49-F238E27FC236}">
                <a16:creationId xmlns:a16="http://schemas.microsoft.com/office/drawing/2014/main" id="{0AEA22B0-7552-0FF2-DB72-ADE4F7BD7999}"/>
              </a:ext>
            </a:extLst>
          </p:cNvPr>
          <p:cNvSpPr txBox="1"/>
          <p:nvPr/>
        </p:nvSpPr>
        <p:spPr>
          <a:xfrm>
            <a:off x="534844" y="593315"/>
            <a:ext cx="5075542" cy="757130"/>
          </a:xfrm>
          <a:prstGeom prst="rect">
            <a:avLst/>
          </a:prstGeom>
          <a:noFill/>
        </p:spPr>
        <p:txBody>
          <a:bodyPr wrap="square" lIns="91440" tIns="45720" rIns="91440" bIns="45720" rtlCol="0" anchor="t">
            <a:spAutoFit/>
          </a:bodyPr>
          <a:lstStyle/>
          <a:p>
            <a:pPr>
              <a:lnSpc>
                <a:spcPct val="90000"/>
              </a:lnSpc>
              <a:defRPr/>
            </a:pPr>
            <a:r>
              <a:rPr lang="en-US" sz="4800">
                <a:solidFill>
                  <a:schemeClr val="bg1"/>
                </a:solidFill>
                <a:latin typeface="Arial"/>
                <a:cs typeface="Arial"/>
              </a:rPr>
              <a:t>feature snapshot</a:t>
            </a:r>
            <a:endParaRPr lang="en-US" sz="4800">
              <a:solidFill>
                <a:schemeClr val="bg1"/>
              </a:solidFill>
            </a:endParaRPr>
          </a:p>
        </p:txBody>
      </p:sp>
      <p:pic>
        <p:nvPicPr>
          <p:cNvPr id="11" name="Picture 10">
            <a:extLst>
              <a:ext uri="{FF2B5EF4-FFF2-40B4-BE49-F238E27FC236}">
                <a16:creationId xmlns:a16="http://schemas.microsoft.com/office/drawing/2014/main" id="{86196980-76F4-32FC-C0AF-84A56831E6BB}"/>
              </a:ext>
            </a:extLst>
          </p:cNvPr>
          <p:cNvPicPr>
            <a:picLocks noChangeAspect="1"/>
          </p:cNvPicPr>
          <p:nvPr/>
        </p:nvPicPr>
        <p:blipFill>
          <a:blip r:embed="rId3"/>
          <a:srcRect b="52489"/>
          <a:stretch>
            <a:fillRect/>
          </a:stretch>
        </p:blipFill>
        <p:spPr>
          <a:xfrm>
            <a:off x="3163455" y="1522087"/>
            <a:ext cx="2722401" cy="5335913"/>
          </a:xfrm>
          <a:prstGeom prst="rect">
            <a:avLst/>
          </a:prstGeom>
        </p:spPr>
      </p:pic>
      <p:sp>
        <p:nvSpPr>
          <p:cNvPr id="12" name="TextBox 11">
            <a:extLst>
              <a:ext uri="{FF2B5EF4-FFF2-40B4-BE49-F238E27FC236}">
                <a16:creationId xmlns:a16="http://schemas.microsoft.com/office/drawing/2014/main" id="{01C8E974-8A6C-CDB6-5EFD-B437AB27D6EA}"/>
              </a:ext>
            </a:extLst>
          </p:cNvPr>
          <p:cNvSpPr txBox="1"/>
          <p:nvPr/>
        </p:nvSpPr>
        <p:spPr>
          <a:xfrm>
            <a:off x="6306144" y="1522087"/>
            <a:ext cx="2424924" cy="4773423"/>
          </a:xfrm>
          <a:prstGeom prst="rect">
            <a:avLst/>
          </a:prstGeom>
          <a:noFill/>
        </p:spPr>
        <p:txBody>
          <a:bodyPr wrap="square" lIns="91440" tIns="45720" rIns="91440" bIns="45720" rtlCol="0" anchor="t">
            <a:spAutoFit/>
          </a:bodyPr>
          <a:lstStyle/>
          <a:p>
            <a:pPr>
              <a:lnSpc>
                <a:spcPct val="125000"/>
              </a:lnSpc>
            </a:pPr>
            <a:r>
              <a:rPr lang="en-US" sz="1200">
                <a:solidFill>
                  <a:schemeClr val="accent3"/>
                </a:solidFill>
                <a:latin typeface="Arial" panose="020B0604020202020204" pitchFamily="34" charset="0"/>
                <a:ea typeface="+mn-lt"/>
                <a:cs typeface="Arial" panose="020B0604020202020204" pitchFamily="34" charset="0"/>
              </a:rPr>
              <a:t>The following features require manual activation:</a:t>
            </a:r>
            <a:endParaRPr lang="en-US" sz="1200">
              <a:solidFill>
                <a:schemeClr val="accent3"/>
              </a:solidFill>
              <a:latin typeface="Arial" panose="020B0604020202020204" pitchFamily="34" charset="0"/>
              <a:cs typeface="Arial" panose="020B0604020202020204" pitchFamily="34" charset="0"/>
            </a:endParaRPr>
          </a:p>
          <a:p>
            <a:pPr>
              <a:lnSpc>
                <a:spcPct val="125000"/>
              </a:lnSpc>
              <a:defRPr/>
            </a:pPr>
            <a:endParaRPr lang="en-US" sz="1200" b="1">
              <a:solidFill>
                <a:schemeClr val="bg1"/>
              </a:solidFill>
              <a:latin typeface="Arial" panose="020B0604020202020204" pitchFamily="34" charset="0"/>
              <a:cs typeface="Arial" panose="020B0604020202020204" pitchFamily="34" charset="0"/>
            </a:endParaRPr>
          </a:p>
          <a:p>
            <a:pPr marL="285750" lvl="0" indent="-285750" fontAlgn="base">
              <a:lnSpc>
                <a:spcPct val="114000"/>
              </a:lnSpc>
              <a:spcAft>
                <a:spcPts val="900"/>
              </a:spcAft>
              <a:buClr>
                <a:schemeClr val="accent3"/>
              </a:buClr>
              <a:buFont typeface="Wingdings" pitchFamily="2" charset="2"/>
              <a:buChar char="ü"/>
              <a:defRPr/>
            </a:pPr>
            <a:r>
              <a:rPr lang="en-US" sz="1200">
                <a:solidFill>
                  <a:schemeClr val="bg1"/>
                </a:solidFill>
                <a:cs typeface="Arial"/>
              </a:rPr>
              <a:t>Financial transaction monitoring </a:t>
            </a:r>
          </a:p>
          <a:p>
            <a:pPr marL="285750" indent="-285750">
              <a:lnSpc>
                <a:spcPct val="113999"/>
              </a:lnSpc>
              <a:spcAft>
                <a:spcPts val="900"/>
              </a:spcAft>
              <a:buClr>
                <a:schemeClr val="accent3"/>
              </a:buClr>
              <a:buFont typeface="Wingdings,Sans-Serif" pitchFamily="2" charset="2"/>
              <a:buChar char="ü"/>
              <a:defRPr/>
            </a:pPr>
            <a:r>
              <a:rPr lang="en-US" sz="1200">
                <a:solidFill>
                  <a:schemeClr val="bg1"/>
                </a:solidFill>
                <a:cs typeface="Arial"/>
              </a:rPr>
              <a:t>Dark web monitoring </a:t>
            </a:r>
          </a:p>
          <a:p>
            <a:pPr marL="285750" indent="-285750">
              <a:lnSpc>
                <a:spcPct val="113999"/>
              </a:lnSpc>
              <a:spcAft>
                <a:spcPts val="900"/>
              </a:spcAft>
              <a:buClr>
                <a:schemeClr val="accent3"/>
              </a:buClr>
              <a:buFont typeface="Wingdings" pitchFamily="2" charset="2"/>
              <a:buChar char="ü"/>
              <a:defRPr/>
            </a:pPr>
            <a:r>
              <a:rPr lang="en-US" sz="1200">
                <a:solidFill>
                  <a:schemeClr val="bg1"/>
                </a:solidFill>
                <a:cs typeface="Arial"/>
              </a:rPr>
              <a:t>Digital footprint </a:t>
            </a:r>
          </a:p>
          <a:p>
            <a:pPr marL="285750" indent="-285750">
              <a:lnSpc>
                <a:spcPct val="113999"/>
              </a:lnSpc>
              <a:spcAft>
                <a:spcPts val="900"/>
              </a:spcAft>
              <a:buClr>
                <a:schemeClr val="accent3"/>
              </a:buClr>
              <a:buFont typeface="Wingdings" pitchFamily="2" charset="2"/>
              <a:buChar char="ü"/>
              <a:defRPr/>
            </a:pPr>
            <a:r>
              <a:rPr lang="en-US" sz="1200">
                <a:solidFill>
                  <a:schemeClr val="bg1"/>
                </a:solidFill>
                <a:cs typeface="Arial"/>
              </a:rPr>
              <a:t>Social media monitoring </a:t>
            </a:r>
          </a:p>
          <a:p>
            <a:pPr marL="285750" indent="-285750">
              <a:lnSpc>
                <a:spcPct val="113999"/>
              </a:lnSpc>
              <a:spcAft>
                <a:spcPts val="900"/>
              </a:spcAft>
              <a:buClr>
                <a:schemeClr val="accent3"/>
              </a:buClr>
              <a:buFont typeface="Wingdings" pitchFamily="2" charset="2"/>
              <a:buChar char="ü"/>
              <a:defRPr/>
            </a:pPr>
            <a:r>
              <a:rPr lang="en-US" sz="1200">
                <a:solidFill>
                  <a:schemeClr val="bg1"/>
                </a:solidFill>
                <a:cs typeface="Arial"/>
              </a:rPr>
              <a:t>Cybersecurity tools</a:t>
            </a:r>
          </a:p>
          <a:p>
            <a:pPr marL="285750" indent="-285750">
              <a:lnSpc>
                <a:spcPct val="113999"/>
              </a:lnSpc>
              <a:spcAft>
                <a:spcPts val="900"/>
              </a:spcAft>
              <a:buClr>
                <a:schemeClr val="accent3"/>
              </a:buClr>
              <a:buFont typeface="Wingdings" pitchFamily="2" charset="2"/>
              <a:buChar char="ü"/>
              <a:defRPr/>
            </a:pPr>
            <a:r>
              <a:rPr lang="en-US" sz="1200">
                <a:solidFill>
                  <a:schemeClr val="bg1"/>
                </a:solidFill>
                <a:cs typeface="Arial"/>
              </a:rPr>
              <a:t>Family digital safety tools</a:t>
            </a:r>
          </a:p>
          <a:p>
            <a:pPr marL="285750" lvl="0" indent="-285750">
              <a:lnSpc>
                <a:spcPct val="113999"/>
              </a:lnSpc>
              <a:spcAft>
                <a:spcPts val="900"/>
              </a:spcAft>
              <a:buClr>
                <a:schemeClr val="accent3"/>
              </a:buClr>
              <a:buFont typeface="Wingdings" pitchFamily="2" charset="2"/>
              <a:buChar char="ü"/>
              <a:defRPr/>
            </a:pPr>
            <a:r>
              <a:rPr lang="en-US" sz="1200">
                <a:solidFill>
                  <a:schemeClr val="bg1"/>
                </a:solidFill>
                <a:cs typeface="Arial"/>
              </a:rPr>
              <a:t>Robocall blocker</a:t>
            </a:r>
          </a:p>
          <a:p>
            <a:pPr marL="285750" lvl="0" indent="-285750">
              <a:lnSpc>
                <a:spcPct val="113999"/>
              </a:lnSpc>
              <a:spcAft>
                <a:spcPts val="900"/>
              </a:spcAft>
              <a:buClr>
                <a:schemeClr val="accent3"/>
              </a:buClr>
              <a:buFont typeface="Wingdings" pitchFamily="2" charset="2"/>
              <a:buChar char="ü"/>
              <a:defRPr/>
            </a:pPr>
            <a:r>
              <a:rPr lang="en-US" sz="1200">
                <a:solidFill>
                  <a:schemeClr val="bg1"/>
                </a:solidFill>
                <a:cs typeface="Arial"/>
              </a:rPr>
              <a:t>Ad blocker</a:t>
            </a:r>
          </a:p>
          <a:p>
            <a:pPr marL="285750" lvl="0" indent="-285750">
              <a:lnSpc>
                <a:spcPct val="113999"/>
              </a:lnSpc>
              <a:spcAft>
                <a:spcPts val="900"/>
              </a:spcAft>
              <a:buClr>
                <a:schemeClr val="accent3"/>
              </a:buClr>
              <a:buFont typeface="Wingdings" pitchFamily="2" charset="2"/>
              <a:buChar char="ü"/>
              <a:defRPr/>
            </a:pPr>
            <a:r>
              <a:rPr lang="en-US" sz="1200">
                <a:solidFill>
                  <a:schemeClr val="bg1"/>
                </a:solidFill>
                <a:cs typeface="Arial"/>
              </a:rPr>
              <a:t>Solicitation reduction</a:t>
            </a:r>
          </a:p>
          <a:p>
            <a:pPr marL="285750" indent="-285750">
              <a:lnSpc>
                <a:spcPct val="113999"/>
              </a:lnSpc>
              <a:spcAft>
                <a:spcPts val="900"/>
              </a:spcAft>
              <a:buClr>
                <a:schemeClr val="accent3"/>
              </a:buClr>
              <a:buFont typeface="Wingdings" pitchFamily="2" charset="2"/>
              <a:buChar char="ü"/>
              <a:defRPr/>
            </a:pPr>
            <a:r>
              <a:rPr lang="en-US" sz="1200">
                <a:solidFill>
                  <a:schemeClr val="bg1"/>
                </a:solidFill>
                <a:cs typeface="Arial"/>
              </a:rPr>
              <a:t>Data removal</a:t>
            </a:r>
          </a:p>
          <a:p>
            <a:pPr marL="285750" indent="-285750">
              <a:lnSpc>
                <a:spcPct val="113999"/>
              </a:lnSpc>
              <a:spcAft>
                <a:spcPts val="900"/>
              </a:spcAft>
              <a:buClr>
                <a:schemeClr val="accent3"/>
              </a:buClr>
              <a:buFont typeface="Wingdings" pitchFamily="2" charset="2"/>
              <a:buChar char="ü"/>
              <a:defRPr/>
            </a:pPr>
            <a:r>
              <a:rPr lang="en-US" sz="1200">
                <a:solidFill>
                  <a:schemeClr val="bg1"/>
                </a:solidFill>
                <a:cs typeface="Arial"/>
              </a:rPr>
              <a:t>Scam protection</a:t>
            </a:r>
            <a:endParaRPr lang="en-US" sz="1200">
              <a:solidFill>
                <a:schemeClr val="bg1"/>
              </a:solidFill>
              <a:latin typeface="Roboto"/>
              <a:ea typeface="Roboto"/>
              <a:cs typeface="Roboto"/>
            </a:endParaRPr>
          </a:p>
          <a:p>
            <a:pPr marL="285750" lvl="0" indent="-285750">
              <a:lnSpc>
                <a:spcPct val="113999"/>
              </a:lnSpc>
              <a:spcAft>
                <a:spcPts val="900"/>
              </a:spcAft>
              <a:buClr>
                <a:schemeClr val="accent3"/>
              </a:buClr>
              <a:buFont typeface="Wingdings" pitchFamily="2" charset="2"/>
              <a:buChar char="ü"/>
              <a:defRPr/>
            </a:pPr>
            <a:r>
              <a:rPr lang="en-US" sz="1200">
                <a:solidFill>
                  <a:schemeClr val="bg1"/>
                </a:solidFill>
                <a:cs typeface="Arial"/>
              </a:rPr>
              <a:t>Child credit check</a:t>
            </a:r>
            <a:endParaRPr lang="en-US" sz="1200">
              <a:solidFill>
                <a:schemeClr val="bg1"/>
              </a:solidFill>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02662F82-3097-9BF5-B5B7-A3570EC3AF0E}"/>
              </a:ext>
            </a:extLst>
          </p:cNvPr>
          <p:cNvPicPr>
            <a:picLocks noChangeAspect="1"/>
          </p:cNvPicPr>
          <p:nvPr/>
        </p:nvPicPr>
        <p:blipFill>
          <a:blip r:embed="rId4"/>
          <a:srcRect b="24382"/>
          <a:stretch>
            <a:fillRect/>
          </a:stretch>
        </p:blipFill>
        <p:spPr>
          <a:xfrm>
            <a:off x="8934754" y="1522087"/>
            <a:ext cx="2722403" cy="5335914"/>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9589624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0566F0-573F-1970-4116-93002F82B43A}"/>
            </a:ext>
          </a:extLst>
        </p:cNvPr>
        <p:cNvGrpSpPr/>
        <p:nvPr/>
      </p:nvGrpSpPr>
      <p:grpSpPr>
        <a:xfrm>
          <a:off x="0" y="0"/>
          <a:ext cx="0" cy="0"/>
          <a:chOff x="0" y="0"/>
          <a:chExt cx="0" cy="0"/>
        </a:xfrm>
      </p:grpSpPr>
      <p:grpSp>
        <p:nvGrpSpPr>
          <p:cNvPr id="3" name="Group 2">
            <a:extLst>
              <a:ext uri="{FF2B5EF4-FFF2-40B4-BE49-F238E27FC236}">
                <a16:creationId xmlns:a16="http://schemas.microsoft.com/office/drawing/2014/main" id="{85A8AF0E-6569-B8EF-7E9C-0D6F92BC26CE}"/>
              </a:ext>
            </a:extLst>
          </p:cNvPr>
          <p:cNvGrpSpPr/>
          <p:nvPr/>
        </p:nvGrpSpPr>
        <p:grpSpPr>
          <a:xfrm>
            <a:off x="745044" y="1582587"/>
            <a:ext cx="9149209" cy="3692826"/>
            <a:chOff x="745044" y="2334252"/>
            <a:chExt cx="9149209" cy="3692826"/>
          </a:xfrm>
        </p:grpSpPr>
        <p:sp>
          <p:nvSpPr>
            <p:cNvPr id="2" name="Title 7">
              <a:extLst>
                <a:ext uri="{FF2B5EF4-FFF2-40B4-BE49-F238E27FC236}">
                  <a16:creationId xmlns:a16="http://schemas.microsoft.com/office/drawing/2014/main" id="{373AA0F0-43CD-50A4-635F-8190D22E8D61}"/>
                </a:ext>
              </a:extLst>
            </p:cNvPr>
            <p:cNvSpPr txBox="1">
              <a:spLocks/>
            </p:cNvSpPr>
            <p:nvPr/>
          </p:nvSpPr>
          <p:spPr>
            <a:xfrm>
              <a:off x="745045" y="2334252"/>
              <a:ext cx="9149208" cy="2308324"/>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a:defRPr/>
              </a:pPr>
              <a:r>
                <a:rPr lang="en-US" sz="8000">
                  <a:solidFill>
                    <a:schemeClr val="bg1"/>
                  </a:solidFill>
                  <a:latin typeface="Arial"/>
                  <a:cs typeface="Arial"/>
                </a:rPr>
                <a:t>enrollment &amp; </a:t>
              </a:r>
            </a:p>
            <a:p>
              <a:pPr>
                <a:defRPr/>
              </a:pPr>
              <a:r>
                <a:rPr lang="en-US" sz="8000">
                  <a:solidFill>
                    <a:schemeClr val="bg1"/>
                  </a:solidFill>
                  <a:latin typeface="Arial"/>
                  <a:cs typeface="Arial"/>
                </a:rPr>
                <a:t>portal walkthrough</a:t>
              </a:r>
              <a:endParaRPr lang="en-US" sz="8000">
                <a:solidFill>
                  <a:schemeClr val="bg1"/>
                </a:solidFill>
              </a:endParaRPr>
            </a:p>
          </p:txBody>
        </p:sp>
        <p:sp>
          <p:nvSpPr>
            <p:cNvPr id="5" name="TextBox 4">
              <a:extLst>
                <a:ext uri="{FF2B5EF4-FFF2-40B4-BE49-F238E27FC236}">
                  <a16:creationId xmlns:a16="http://schemas.microsoft.com/office/drawing/2014/main" id="{9E00F5D6-438E-DA0B-5B2A-78FA7BB51A88}"/>
                </a:ext>
              </a:extLst>
            </p:cNvPr>
            <p:cNvSpPr txBox="1"/>
            <p:nvPr/>
          </p:nvSpPr>
          <p:spPr>
            <a:xfrm>
              <a:off x="745044" y="4911516"/>
              <a:ext cx="7632473" cy="11155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3999"/>
                </a:lnSpc>
                <a:defRPr/>
              </a:pPr>
              <a:r>
                <a:rPr lang="en-US" sz="2000">
                  <a:solidFill>
                    <a:schemeClr val="bg1"/>
                  </a:solidFill>
                  <a:latin typeface="Arial"/>
                  <a:ea typeface="+mn-lt"/>
                  <a:cs typeface="Arial"/>
                </a:rPr>
                <a:t>You can count on Allstate Identity Protection's restoration services, even if you never log in. However, activating your online account unlocks additional features and keeps you in the know. </a:t>
              </a:r>
              <a:endParaRPr lang="en-US" sz="2000">
                <a:solidFill>
                  <a:schemeClr val="bg1"/>
                </a:solidFill>
                <a:latin typeface="Arial"/>
                <a:ea typeface="Calibri"/>
                <a:cs typeface="Arial"/>
              </a:endParaRPr>
            </a:p>
          </p:txBody>
        </p:sp>
      </p:grpSp>
    </p:spTree>
    <p:extLst>
      <p:ext uri="{BB962C8B-B14F-4D97-AF65-F5344CB8AC3E}">
        <p14:creationId xmlns:p14="http://schemas.microsoft.com/office/powerpoint/2010/main" val="1784622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4A99F-042B-3312-65A6-43C4C25C6A44}"/>
            </a:ext>
          </a:extLst>
        </p:cNvPr>
        <p:cNvGrpSpPr/>
        <p:nvPr/>
      </p:nvGrpSpPr>
      <p:grpSpPr>
        <a:xfrm>
          <a:off x="0" y="0"/>
          <a:ext cx="0" cy="0"/>
          <a:chOff x="0" y="0"/>
          <a:chExt cx="0" cy="0"/>
        </a:xfrm>
      </p:grpSpPr>
      <p:pic>
        <p:nvPicPr>
          <p:cNvPr id="27" name="Picture 26">
            <a:extLst>
              <a:ext uri="{FF2B5EF4-FFF2-40B4-BE49-F238E27FC236}">
                <a16:creationId xmlns:a16="http://schemas.microsoft.com/office/drawing/2014/main" id="{9FF9771F-F274-2C40-58BC-27CEF039D94C}"/>
              </a:ext>
            </a:extLst>
          </p:cNvPr>
          <p:cNvPicPr>
            <a:picLocks noChangeAspect="1"/>
          </p:cNvPicPr>
          <p:nvPr/>
        </p:nvPicPr>
        <p:blipFill>
          <a:blip r:embed="rId3"/>
          <a:stretch>
            <a:fillRect/>
          </a:stretch>
        </p:blipFill>
        <p:spPr>
          <a:xfrm>
            <a:off x="2888957" y="1522087"/>
            <a:ext cx="2722402" cy="7286963"/>
          </a:xfrm>
          <a:prstGeom prst="rect">
            <a:avLst/>
          </a:prstGeom>
          <a:effectLst>
            <a:outerShdw blurRad="50800" dist="38100" dir="2700000" algn="tl" rotWithShape="0">
              <a:prstClr val="black">
                <a:alpha val="40000"/>
              </a:prstClr>
            </a:outerShdw>
          </a:effectLst>
        </p:spPr>
      </p:pic>
      <p:sp>
        <p:nvSpPr>
          <p:cNvPr id="9" name="TextBox 8">
            <a:extLst>
              <a:ext uri="{FF2B5EF4-FFF2-40B4-BE49-F238E27FC236}">
                <a16:creationId xmlns:a16="http://schemas.microsoft.com/office/drawing/2014/main" id="{B5FFD221-872C-EF88-961F-CA4E46FCFEDA}"/>
              </a:ext>
            </a:extLst>
          </p:cNvPr>
          <p:cNvSpPr txBox="1"/>
          <p:nvPr/>
        </p:nvSpPr>
        <p:spPr>
          <a:xfrm>
            <a:off x="6561222" y="1984099"/>
            <a:ext cx="1995637" cy="992964"/>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a:ea typeface="+mn-lt"/>
                <a:cs typeface="Calibri"/>
              </a:rPr>
              <a:t>Enter your personal email address and create a password to finish setting up your account.</a:t>
            </a:r>
            <a:endParaRPr lang="en-US" sz="1200">
              <a:solidFill>
                <a:schemeClr val="bg1"/>
              </a:solidFill>
              <a:latin typeface="Arial"/>
              <a:cs typeface="Arial"/>
            </a:endParaRPr>
          </a:p>
        </p:txBody>
      </p:sp>
      <p:sp>
        <p:nvSpPr>
          <p:cNvPr id="6" name="TextBox 5">
            <a:extLst>
              <a:ext uri="{FF2B5EF4-FFF2-40B4-BE49-F238E27FC236}">
                <a16:creationId xmlns:a16="http://schemas.microsoft.com/office/drawing/2014/main" id="{625AA090-EC27-0359-AC8A-581012FE5B62}"/>
              </a:ext>
            </a:extLst>
          </p:cNvPr>
          <p:cNvSpPr txBox="1"/>
          <p:nvPr/>
        </p:nvSpPr>
        <p:spPr>
          <a:xfrm>
            <a:off x="530975" y="783711"/>
            <a:ext cx="7208754" cy="480131"/>
          </a:xfrm>
          <a:prstGeom prst="rect">
            <a:avLst/>
          </a:prstGeom>
          <a:noFill/>
        </p:spPr>
        <p:txBody>
          <a:bodyPr wrap="square" lIns="91440" tIns="45720" rIns="91440" bIns="45720" rtlCol="0" anchor="t">
            <a:spAutoFit/>
          </a:bodyPr>
          <a:lstStyle/>
          <a:p>
            <a:pPr>
              <a:lnSpc>
                <a:spcPct val="90000"/>
              </a:lnSpc>
              <a:defRPr/>
            </a:pPr>
            <a:r>
              <a:rPr lang="en-US" sz="2800">
                <a:solidFill>
                  <a:schemeClr val="bg1"/>
                </a:solidFill>
                <a:latin typeface="Arial"/>
                <a:cs typeface="Arial"/>
              </a:rPr>
              <a:t>getting started: your welcome email or text</a:t>
            </a:r>
            <a:endParaRPr lang="en-US" sz="2800">
              <a:solidFill>
                <a:schemeClr val="bg1"/>
              </a:solidFill>
              <a:ea typeface="Calibri"/>
              <a:cs typeface="Arial" panose="020B0604020202020204"/>
            </a:endParaRPr>
          </a:p>
        </p:txBody>
      </p:sp>
      <p:sp>
        <p:nvSpPr>
          <p:cNvPr id="4" name="TextBox 3">
            <a:extLst>
              <a:ext uri="{FF2B5EF4-FFF2-40B4-BE49-F238E27FC236}">
                <a16:creationId xmlns:a16="http://schemas.microsoft.com/office/drawing/2014/main" id="{B4051A71-3341-D752-6204-28763E5EE0D0}"/>
              </a:ext>
            </a:extLst>
          </p:cNvPr>
          <p:cNvSpPr txBox="1"/>
          <p:nvPr/>
        </p:nvSpPr>
        <p:spPr>
          <a:xfrm>
            <a:off x="530975" y="1984099"/>
            <a:ext cx="2154473" cy="12237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5000"/>
              </a:lnSpc>
            </a:pPr>
            <a:r>
              <a:rPr lang="en-US" sz="1200">
                <a:solidFill>
                  <a:schemeClr val="bg1"/>
                </a:solidFill>
                <a:latin typeface="Arial"/>
                <a:cs typeface="Arial"/>
              </a:rPr>
              <a:t>Within 24 to 48 hours of your effective date, you’ll get a welcome email and/or text. Click a button in the email or tap the link in the text.</a:t>
            </a:r>
          </a:p>
        </p:txBody>
      </p:sp>
      <p:sp>
        <p:nvSpPr>
          <p:cNvPr id="12" name="Rectangle 11">
            <a:extLst>
              <a:ext uri="{FF2B5EF4-FFF2-40B4-BE49-F238E27FC236}">
                <a16:creationId xmlns:a16="http://schemas.microsoft.com/office/drawing/2014/main" id="{3FAB5B37-F079-5D9A-08CC-AD3412AFCCDD}"/>
              </a:ext>
            </a:extLst>
          </p:cNvPr>
          <p:cNvSpPr/>
          <p:nvPr/>
        </p:nvSpPr>
        <p:spPr>
          <a:xfrm>
            <a:off x="-8659" y="0"/>
            <a:ext cx="12200659" cy="44854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TextBox 2">
            <a:extLst>
              <a:ext uri="{FF2B5EF4-FFF2-40B4-BE49-F238E27FC236}">
                <a16:creationId xmlns:a16="http://schemas.microsoft.com/office/drawing/2014/main" id="{6C8BE3A5-60A2-1D8C-4173-0BFEEA96DD53}"/>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chemeClr val="accent4"/>
                </a:solidFill>
                <a:latin typeface="Arial"/>
                <a:ea typeface="+mn-lt"/>
                <a:cs typeface="Arial"/>
              </a:rPr>
              <a:t>PORTAL WALKTHROUGH</a:t>
            </a:r>
            <a:endParaRPr lang="en-US" sz="1600">
              <a:solidFill>
                <a:schemeClr val="accent4"/>
              </a:solidFill>
              <a:ea typeface="Calibri"/>
              <a:cs typeface="Calibri"/>
            </a:endParaRPr>
          </a:p>
        </p:txBody>
      </p:sp>
      <p:sp>
        <p:nvSpPr>
          <p:cNvPr id="3" name="Rounded Rectangle 2">
            <a:extLst>
              <a:ext uri="{FF2B5EF4-FFF2-40B4-BE49-F238E27FC236}">
                <a16:creationId xmlns:a16="http://schemas.microsoft.com/office/drawing/2014/main" id="{CFBB937F-999B-8E8D-80F1-FAC3E2E762FE}"/>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1</a:t>
            </a:r>
          </a:p>
        </p:txBody>
      </p:sp>
      <p:sp>
        <p:nvSpPr>
          <p:cNvPr id="8" name="Rounded Rectangle 7">
            <a:extLst>
              <a:ext uri="{FF2B5EF4-FFF2-40B4-BE49-F238E27FC236}">
                <a16:creationId xmlns:a16="http://schemas.microsoft.com/office/drawing/2014/main" id="{8DC50BBC-E8DF-C49B-09FA-163BDD9362F3}"/>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2</a:t>
            </a:r>
          </a:p>
        </p:txBody>
      </p:sp>
      <p:pic>
        <p:nvPicPr>
          <p:cNvPr id="2" name="Picture 1" descr="A screenshot of a message&#10;&#10;AI-generated content may be incorrect.">
            <a:extLst>
              <a:ext uri="{FF2B5EF4-FFF2-40B4-BE49-F238E27FC236}">
                <a16:creationId xmlns:a16="http://schemas.microsoft.com/office/drawing/2014/main" id="{BCC8B097-0A57-D102-3F4A-2A77C9C213B1}"/>
              </a:ext>
            </a:extLst>
          </p:cNvPr>
          <p:cNvPicPr>
            <a:picLocks noChangeAspect="1"/>
          </p:cNvPicPr>
          <p:nvPr/>
        </p:nvPicPr>
        <p:blipFill>
          <a:blip r:embed="rId4"/>
          <a:stretch>
            <a:fillRect/>
          </a:stretch>
        </p:blipFill>
        <p:spPr>
          <a:xfrm>
            <a:off x="530975" y="3650105"/>
            <a:ext cx="2638425" cy="2200275"/>
          </a:xfrm>
          <a:prstGeom prst="rect">
            <a:avLst/>
          </a:prstGeom>
          <a:ln>
            <a:noFill/>
          </a:ln>
          <a:effectLst>
            <a:outerShdw blurRad="50800" dist="38100" dir="2700000" algn="tl" rotWithShape="0">
              <a:prstClr val="black">
                <a:alpha val="40000"/>
              </a:prstClr>
            </a:outerShdw>
          </a:effectLst>
        </p:spPr>
      </p:pic>
      <p:pic>
        <p:nvPicPr>
          <p:cNvPr id="24" name="Picture 23">
            <a:extLst>
              <a:ext uri="{FF2B5EF4-FFF2-40B4-BE49-F238E27FC236}">
                <a16:creationId xmlns:a16="http://schemas.microsoft.com/office/drawing/2014/main" id="{F81B484A-DFF7-2586-7ED0-AC6ECE93305F}"/>
              </a:ext>
            </a:extLst>
          </p:cNvPr>
          <p:cNvPicPr>
            <a:picLocks noChangeAspect="1"/>
          </p:cNvPicPr>
          <p:nvPr/>
        </p:nvPicPr>
        <p:blipFill>
          <a:blip r:embed="rId5"/>
          <a:stretch>
            <a:fillRect/>
          </a:stretch>
        </p:blipFill>
        <p:spPr>
          <a:xfrm>
            <a:off x="8863978" y="1522089"/>
            <a:ext cx="2726889" cy="5904623"/>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97470945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56A2C4-9D01-E478-2719-2BE59E653419}"/>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FAFF8874-D791-772E-7424-779DD1FD1AD5}"/>
              </a:ext>
            </a:extLst>
          </p:cNvPr>
          <p:cNvSpPr txBox="1"/>
          <p:nvPr/>
        </p:nvSpPr>
        <p:spPr>
          <a:xfrm>
            <a:off x="530975" y="783711"/>
            <a:ext cx="7208754" cy="480131"/>
          </a:xfrm>
          <a:prstGeom prst="rect">
            <a:avLst/>
          </a:prstGeom>
          <a:noFill/>
        </p:spPr>
        <p:txBody>
          <a:bodyPr wrap="square" lIns="91440" tIns="45720" rIns="91440" bIns="45720" rtlCol="0" anchor="t">
            <a:spAutoFit/>
          </a:bodyPr>
          <a:lstStyle/>
          <a:p>
            <a:pPr>
              <a:lnSpc>
                <a:spcPct val="90000"/>
              </a:lnSpc>
              <a:defRPr/>
            </a:pPr>
            <a:r>
              <a:rPr lang="en-US" sz="2800">
                <a:solidFill>
                  <a:schemeClr val="bg1"/>
                </a:solidFill>
                <a:latin typeface="Arial"/>
                <a:cs typeface="Arial"/>
              </a:rPr>
              <a:t>getting started: your welcome email or text</a:t>
            </a:r>
            <a:endParaRPr lang="en-US" sz="2800">
              <a:solidFill>
                <a:schemeClr val="bg1"/>
              </a:solidFill>
              <a:ea typeface="Calibri"/>
              <a:cs typeface="Arial" panose="020B0604020202020204"/>
            </a:endParaRPr>
          </a:p>
        </p:txBody>
      </p:sp>
      <p:sp>
        <p:nvSpPr>
          <p:cNvPr id="8" name="Rectangle 7">
            <a:extLst>
              <a:ext uri="{FF2B5EF4-FFF2-40B4-BE49-F238E27FC236}">
                <a16:creationId xmlns:a16="http://schemas.microsoft.com/office/drawing/2014/main" id="{5F5B55C6-3159-68F9-DC0F-5254B24B0FF3}"/>
              </a:ext>
            </a:extLst>
          </p:cNvPr>
          <p:cNvSpPr/>
          <p:nvPr/>
        </p:nvSpPr>
        <p:spPr>
          <a:xfrm>
            <a:off x="0" y="0"/>
            <a:ext cx="12192000" cy="44854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TextBox 2">
            <a:extLst>
              <a:ext uri="{FF2B5EF4-FFF2-40B4-BE49-F238E27FC236}">
                <a16:creationId xmlns:a16="http://schemas.microsoft.com/office/drawing/2014/main" id="{ECCF5DB1-C2A5-1C90-C149-85D15CF0CEF1}"/>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chemeClr val="accent4"/>
                </a:solidFill>
                <a:latin typeface="Arial"/>
                <a:ea typeface="+mn-lt"/>
                <a:cs typeface="Arial"/>
              </a:rPr>
              <a:t>PORTAL WALKTHROUGH</a:t>
            </a:r>
            <a:endParaRPr lang="en-US" sz="1600">
              <a:solidFill>
                <a:schemeClr val="accent4"/>
              </a:solidFill>
              <a:ea typeface="Calibri"/>
              <a:cs typeface="Calibri"/>
            </a:endParaRPr>
          </a:p>
        </p:txBody>
      </p:sp>
      <p:sp>
        <p:nvSpPr>
          <p:cNvPr id="11" name="TextBox 10">
            <a:extLst>
              <a:ext uri="{FF2B5EF4-FFF2-40B4-BE49-F238E27FC236}">
                <a16:creationId xmlns:a16="http://schemas.microsoft.com/office/drawing/2014/main" id="{12FDE3DB-B9A6-9A28-3969-135CFAB22C34}"/>
              </a:ext>
            </a:extLst>
          </p:cNvPr>
          <p:cNvSpPr txBox="1"/>
          <p:nvPr/>
        </p:nvSpPr>
        <p:spPr>
          <a:xfrm>
            <a:off x="6561222" y="1984099"/>
            <a:ext cx="1995637" cy="762132"/>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panose="020B0604020202020204" pitchFamily="34" charset="0"/>
                <a:ea typeface="+mn-lt"/>
                <a:cs typeface="Arial" panose="020B0604020202020204" pitchFamily="34" charset="0"/>
              </a:rPr>
              <a:t>Enter the login credentials you created to access your portal dashboard.</a:t>
            </a:r>
            <a:endParaRPr lang="en-US" sz="1200">
              <a:solidFill>
                <a:schemeClr val="bg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D10E0506-62F1-E168-EA26-2EFF80FD0885}"/>
              </a:ext>
            </a:extLst>
          </p:cNvPr>
          <p:cNvSpPr txBox="1"/>
          <p:nvPr/>
        </p:nvSpPr>
        <p:spPr>
          <a:xfrm>
            <a:off x="530975" y="1984099"/>
            <a:ext cx="2154473" cy="9929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5000"/>
              </a:lnSpc>
            </a:pPr>
            <a:r>
              <a:rPr lang="en-US" sz="1200">
                <a:solidFill>
                  <a:schemeClr val="bg1"/>
                </a:solidFill>
                <a:latin typeface="Arial" panose="020B0604020202020204" pitchFamily="34" charset="0"/>
                <a:cs typeface="Arial" panose="020B0604020202020204" pitchFamily="34" charset="0"/>
              </a:rPr>
              <a:t>You’ll receive a verification email at the address </a:t>
            </a:r>
            <a:br>
              <a:rPr lang="en-US" sz="1200">
                <a:solidFill>
                  <a:schemeClr val="bg1"/>
                </a:solidFill>
                <a:latin typeface="Arial" panose="020B0604020202020204" pitchFamily="34" charset="0"/>
                <a:cs typeface="Arial" panose="020B0604020202020204" pitchFamily="34" charset="0"/>
              </a:rPr>
            </a:br>
            <a:r>
              <a:rPr lang="en-US" sz="1200">
                <a:solidFill>
                  <a:schemeClr val="bg1"/>
                </a:solidFill>
                <a:latin typeface="Arial" panose="020B0604020202020204" pitchFamily="34" charset="0"/>
                <a:cs typeface="Arial" panose="020B0604020202020204" pitchFamily="34" charset="0"/>
              </a:rPr>
              <a:t>you entered. Click the button in the email.​</a:t>
            </a:r>
            <a:endParaRPr lang="en-US" sz="1200">
              <a:solidFill>
                <a:schemeClr val="bg1"/>
              </a:solidFill>
              <a:latin typeface="Arial" panose="020B0604020202020204" pitchFamily="34" charset="0"/>
              <a:ea typeface="Calibri"/>
              <a:cs typeface="Arial" panose="020B0604020202020204" pitchFamily="34" charset="0"/>
            </a:endParaRPr>
          </a:p>
        </p:txBody>
      </p:sp>
      <p:sp>
        <p:nvSpPr>
          <p:cNvPr id="14" name="Rounded Rectangle 13">
            <a:extLst>
              <a:ext uri="{FF2B5EF4-FFF2-40B4-BE49-F238E27FC236}">
                <a16:creationId xmlns:a16="http://schemas.microsoft.com/office/drawing/2014/main" id="{0AD8598C-4564-FCBE-B4D1-D7E044D77ACD}"/>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1</a:t>
            </a:r>
          </a:p>
        </p:txBody>
      </p:sp>
      <p:sp>
        <p:nvSpPr>
          <p:cNvPr id="15" name="Rounded Rectangle 14">
            <a:extLst>
              <a:ext uri="{FF2B5EF4-FFF2-40B4-BE49-F238E27FC236}">
                <a16:creationId xmlns:a16="http://schemas.microsoft.com/office/drawing/2014/main" id="{573B1634-AFE6-4A48-4C3B-7716598545A2}"/>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2</a:t>
            </a:r>
          </a:p>
        </p:txBody>
      </p:sp>
      <p:pic>
        <p:nvPicPr>
          <p:cNvPr id="16" name="Picture 15">
            <a:extLst>
              <a:ext uri="{FF2B5EF4-FFF2-40B4-BE49-F238E27FC236}">
                <a16:creationId xmlns:a16="http://schemas.microsoft.com/office/drawing/2014/main" id="{253A533E-9AED-C64E-8BD0-FF6C10C70075}"/>
              </a:ext>
            </a:extLst>
          </p:cNvPr>
          <p:cNvPicPr>
            <a:picLocks noChangeAspect="1"/>
          </p:cNvPicPr>
          <p:nvPr/>
        </p:nvPicPr>
        <p:blipFill>
          <a:blip r:embed="rId3"/>
          <a:stretch>
            <a:fillRect/>
          </a:stretch>
        </p:blipFill>
        <p:spPr>
          <a:xfrm>
            <a:off x="8863978" y="1522089"/>
            <a:ext cx="2722403" cy="5335911"/>
          </a:xfrm>
          <a:prstGeom prst="rect">
            <a:avLst/>
          </a:prstGeom>
          <a:effectLst>
            <a:outerShdw blurRad="50800" dist="38100" dir="2700000" algn="tl" rotWithShape="0">
              <a:prstClr val="black">
                <a:alpha val="40000"/>
              </a:prstClr>
            </a:outerShdw>
          </a:effectLst>
        </p:spPr>
      </p:pic>
      <p:pic>
        <p:nvPicPr>
          <p:cNvPr id="20" name="Picture 19">
            <a:extLst>
              <a:ext uri="{FF2B5EF4-FFF2-40B4-BE49-F238E27FC236}">
                <a16:creationId xmlns:a16="http://schemas.microsoft.com/office/drawing/2014/main" id="{84C52E39-CE87-41E5-A1E0-C80F1A4D33E1}"/>
              </a:ext>
            </a:extLst>
          </p:cNvPr>
          <p:cNvPicPr>
            <a:picLocks noChangeAspect="1"/>
          </p:cNvPicPr>
          <p:nvPr/>
        </p:nvPicPr>
        <p:blipFill>
          <a:blip r:embed="rId4"/>
          <a:stretch>
            <a:fillRect/>
          </a:stretch>
        </p:blipFill>
        <p:spPr>
          <a:xfrm>
            <a:off x="2888957" y="1522087"/>
            <a:ext cx="2722403" cy="5363133"/>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8316761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6BE46A-7D43-AE43-B776-C13ED1EDD14E}"/>
            </a:ext>
          </a:extLst>
        </p:cNvPr>
        <p:cNvGrpSpPr/>
        <p:nvPr/>
      </p:nvGrpSpPr>
      <p:grpSpPr>
        <a:xfrm>
          <a:off x="0" y="0"/>
          <a:ext cx="0" cy="0"/>
          <a:chOff x="0" y="0"/>
          <a:chExt cx="0" cy="0"/>
        </a:xfrm>
      </p:grpSpPr>
      <p:pic>
        <p:nvPicPr>
          <p:cNvPr id="21" name="Picture 20" descr="A screenshot of a login page&#10;&#10;AI-generated content may be incorrect.">
            <a:extLst>
              <a:ext uri="{FF2B5EF4-FFF2-40B4-BE49-F238E27FC236}">
                <a16:creationId xmlns:a16="http://schemas.microsoft.com/office/drawing/2014/main" id="{D3EEF0FD-288B-C2FB-26C6-7685AD6D85CE}"/>
              </a:ext>
            </a:extLst>
          </p:cNvPr>
          <p:cNvPicPr>
            <a:picLocks noChangeAspect="1"/>
          </p:cNvPicPr>
          <p:nvPr/>
        </p:nvPicPr>
        <p:blipFill>
          <a:blip r:embed="rId4"/>
          <a:srcRect r="2244" b="12023"/>
          <a:stretch/>
        </p:blipFill>
        <p:spPr>
          <a:xfrm>
            <a:off x="14213823" y="8306080"/>
            <a:ext cx="5194680" cy="3382877"/>
          </a:xfrm>
          <a:prstGeom prst="rect">
            <a:avLst/>
          </a:prstGeom>
          <a:effectLst>
            <a:outerShdw blurRad="50800" dist="63500" dir="2700000" algn="tl" rotWithShape="0">
              <a:prstClr val="black">
                <a:alpha val="40000"/>
              </a:prstClr>
            </a:outerShdw>
          </a:effectLst>
        </p:spPr>
      </p:pic>
      <p:sp>
        <p:nvSpPr>
          <p:cNvPr id="6" name="TextBox 5">
            <a:extLst>
              <a:ext uri="{FF2B5EF4-FFF2-40B4-BE49-F238E27FC236}">
                <a16:creationId xmlns:a16="http://schemas.microsoft.com/office/drawing/2014/main" id="{5A549569-32D8-7AFA-A523-A9A4F5944D46}"/>
              </a:ext>
            </a:extLst>
          </p:cNvPr>
          <p:cNvSpPr txBox="1"/>
          <p:nvPr/>
        </p:nvSpPr>
        <p:spPr>
          <a:xfrm>
            <a:off x="14154189" y="8029081"/>
            <a:ext cx="897512" cy="276999"/>
          </a:xfrm>
          <a:prstGeom prst="rect">
            <a:avLst/>
          </a:prstGeom>
          <a:noFill/>
        </p:spPr>
        <p:txBody>
          <a:bodyPr wrap="square">
            <a:spAutoFit/>
          </a:bodyPr>
          <a:lstStyle/>
          <a:p>
            <a:r>
              <a:rPr lang="en-US" sz="1200" b="1">
                <a:solidFill>
                  <a:srgbClr val="424242"/>
                </a:solidFill>
                <a:latin typeface="Arial"/>
                <a:ea typeface="+mn-lt"/>
                <a:cs typeface="Calibri"/>
              </a:rPr>
              <a:t>Step 2</a:t>
            </a:r>
            <a:endParaRPr lang="en-US" sz="1200" b="1"/>
          </a:p>
        </p:txBody>
      </p:sp>
      <p:sp>
        <p:nvSpPr>
          <p:cNvPr id="7" name="Rectangle 6">
            <a:extLst>
              <a:ext uri="{FF2B5EF4-FFF2-40B4-BE49-F238E27FC236}">
                <a16:creationId xmlns:a16="http://schemas.microsoft.com/office/drawing/2014/main" id="{5651FE88-2D28-D8B9-79F1-DB481205754D}"/>
              </a:ext>
            </a:extLst>
          </p:cNvPr>
          <p:cNvSpPr/>
          <p:nvPr/>
        </p:nvSpPr>
        <p:spPr>
          <a:xfrm>
            <a:off x="0" y="0"/>
            <a:ext cx="12192000" cy="44854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TextBox 2">
            <a:extLst>
              <a:ext uri="{FF2B5EF4-FFF2-40B4-BE49-F238E27FC236}">
                <a16:creationId xmlns:a16="http://schemas.microsoft.com/office/drawing/2014/main" id="{DCB81021-E75C-EB12-47F1-838CDAB0FDAC}"/>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chemeClr val="accent4"/>
                </a:solidFill>
                <a:latin typeface="Arial"/>
                <a:ea typeface="+mn-lt"/>
                <a:cs typeface="Arial"/>
              </a:rPr>
              <a:t>PORTAL WALKTHROUGH</a:t>
            </a:r>
            <a:endParaRPr lang="en-US" sz="1600">
              <a:solidFill>
                <a:schemeClr val="accent4"/>
              </a:solidFill>
              <a:ea typeface="Calibri"/>
              <a:cs typeface="Calibri"/>
            </a:endParaRPr>
          </a:p>
        </p:txBody>
      </p:sp>
      <p:sp>
        <p:nvSpPr>
          <p:cNvPr id="11" name="TextBox 10">
            <a:extLst>
              <a:ext uri="{FF2B5EF4-FFF2-40B4-BE49-F238E27FC236}">
                <a16:creationId xmlns:a16="http://schemas.microsoft.com/office/drawing/2014/main" id="{5B8E08AC-58C6-09CB-2572-8BA9F6191C7C}"/>
              </a:ext>
            </a:extLst>
          </p:cNvPr>
          <p:cNvSpPr txBox="1"/>
          <p:nvPr/>
        </p:nvSpPr>
        <p:spPr>
          <a:xfrm>
            <a:off x="530975" y="783711"/>
            <a:ext cx="7208754"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cs typeface="Arial"/>
              </a:rPr>
              <a:t>getting started: your welcome letter</a:t>
            </a:r>
            <a:endParaRPr lang="en-US" sz="2800">
              <a:solidFill>
                <a:schemeClr val="bg1"/>
              </a:solidFill>
              <a:ea typeface="Calibri"/>
              <a:cs typeface="Arial" panose="020B0604020202020204"/>
            </a:endParaRPr>
          </a:p>
        </p:txBody>
      </p:sp>
      <p:sp>
        <p:nvSpPr>
          <p:cNvPr id="12" name="TextBox 11">
            <a:extLst>
              <a:ext uri="{FF2B5EF4-FFF2-40B4-BE49-F238E27FC236}">
                <a16:creationId xmlns:a16="http://schemas.microsoft.com/office/drawing/2014/main" id="{A0B8C148-660B-4E1B-5A75-D7BB66E2D90F}"/>
              </a:ext>
            </a:extLst>
          </p:cNvPr>
          <p:cNvSpPr txBox="1"/>
          <p:nvPr/>
        </p:nvSpPr>
        <p:spPr>
          <a:xfrm>
            <a:off x="6561222" y="1984099"/>
            <a:ext cx="1995637" cy="1454629"/>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a:ea typeface="+mn-lt"/>
                <a:cs typeface="Arial"/>
              </a:rPr>
              <a:t>Type the link into your browser and enter your Member ID. Then, enter your personal email and create a password to finish setting up your account.</a:t>
            </a:r>
            <a:endParaRPr lang="en-US" sz="1200">
              <a:solidFill>
                <a:schemeClr val="bg1"/>
              </a:solidFill>
              <a:latin typeface="Arial"/>
              <a:cs typeface="Arial"/>
            </a:endParaRPr>
          </a:p>
        </p:txBody>
      </p:sp>
      <p:sp>
        <p:nvSpPr>
          <p:cNvPr id="14" name="TextBox 13">
            <a:extLst>
              <a:ext uri="{FF2B5EF4-FFF2-40B4-BE49-F238E27FC236}">
                <a16:creationId xmlns:a16="http://schemas.microsoft.com/office/drawing/2014/main" id="{ECF39514-AF0F-26A1-411F-8A986A75C6BB}"/>
              </a:ext>
            </a:extLst>
          </p:cNvPr>
          <p:cNvSpPr txBox="1"/>
          <p:nvPr/>
        </p:nvSpPr>
        <p:spPr>
          <a:xfrm>
            <a:off x="530975" y="1984099"/>
            <a:ext cx="2154473" cy="12237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5000"/>
              </a:lnSpc>
              <a:defRPr/>
            </a:pPr>
            <a:r>
              <a:rPr lang="en-US" sz="1200">
                <a:solidFill>
                  <a:schemeClr val="bg1"/>
                </a:solidFill>
                <a:latin typeface="Arial" panose="020B0604020202020204" pitchFamily="34" charset="0"/>
                <a:cs typeface="Arial" panose="020B0604020202020204" pitchFamily="34" charset="0"/>
              </a:rPr>
              <a:t>You may also receive a welcome letter by mail. It includes your Member ID and a link to activate your account. </a:t>
            </a:r>
          </a:p>
        </p:txBody>
      </p:sp>
      <p:sp>
        <p:nvSpPr>
          <p:cNvPr id="15" name="Rounded Rectangle 14">
            <a:extLst>
              <a:ext uri="{FF2B5EF4-FFF2-40B4-BE49-F238E27FC236}">
                <a16:creationId xmlns:a16="http://schemas.microsoft.com/office/drawing/2014/main" id="{6E7B126B-F11C-77A3-B889-FF9854094367}"/>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1</a:t>
            </a:r>
          </a:p>
        </p:txBody>
      </p:sp>
      <p:sp>
        <p:nvSpPr>
          <p:cNvPr id="16" name="Rounded Rectangle 15">
            <a:extLst>
              <a:ext uri="{FF2B5EF4-FFF2-40B4-BE49-F238E27FC236}">
                <a16:creationId xmlns:a16="http://schemas.microsoft.com/office/drawing/2014/main" id="{7C43EFC4-B8AD-6AA2-A339-C03E41CBCC8A}"/>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2</a:t>
            </a:r>
          </a:p>
        </p:txBody>
      </p:sp>
      <p:pic>
        <p:nvPicPr>
          <p:cNvPr id="22" name="Picture 21">
            <a:extLst>
              <a:ext uri="{FF2B5EF4-FFF2-40B4-BE49-F238E27FC236}">
                <a16:creationId xmlns:a16="http://schemas.microsoft.com/office/drawing/2014/main" id="{7051E2D6-BF72-5EC4-2C8C-8229899B2748}"/>
              </a:ext>
            </a:extLst>
          </p:cNvPr>
          <p:cNvPicPr>
            <a:picLocks noChangeAspect="1"/>
          </p:cNvPicPr>
          <p:nvPr/>
        </p:nvPicPr>
        <p:blipFill>
          <a:blip r:embed="rId5"/>
          <a:stretch>
            <a:fillRect/>
          </a:stretch>
        </p:blipFill>
        <p:spPr>
          <a:xfrm>
            <a:off x="2685448" y="1522087"/>
            <a:ext cx="3460290" cy="4478021"/>
          </a:xfrm>
          <a:prstGeom prst="rect">
            <a:avLst/>
          </a:prstGeom>
          <a:effectLst>
            <a:outerShdw blurRad="50800" dist="38100" dir="2700000" algn="tl" rotWithShape="0">
              <a:prstClr val="black">
                <a:alpha val="40000"/>
              </a:prstClr>
            </a:outerShdw>
          </a:effectLst>
        </p:spPr>
      </p:pic>
      <p:pic>
        <p:nvPicPr>
          <p:cNvPr id="24" name="Picture 23">
            <a:extLst>
              <a:ext uri="{FF2B5EF4-FFF2-40B4-BE49-F238E27FC236}">
                <a16:creationId xmlns:a16="http://schemas.microsoft.com/office/drawing/2014/main" id="{AADAC1FF-648E-66CE-3282-0B0927466617}"/>
              </a:ext>
            </a:extLst>
          </p:cNvPr>
          <p:cNvPicPr>
            <a:picLocks noChangeAspect="1"/>
          </p:cNvPicPr>
          <p:nvPr/>
        </p:nvPicPr>
        <p:blipFill>
          <a:blip r:embed="rId6"/>
          <a:stretch>
            <a:fillRect/>
          </a:stretch>
        </p:blipFill>
        <p:spPr>
          <a:xfrm>
            <a:off x="8863977" y="1522089"/>
            <a:ext cx="2722403" cy="8348704"/>
          </a:xfrm>
          <a:prstGeom prst="rect">
            <a:avLst/>
          </a:prstGeom>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8802643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extLst>
    <p:ext uri="{6950BFC3-D8DA-4A85-94F7-54DA5524770B}">
      <p188:commentRel xmlns:p188="http://schemas.microsoft.com/office/powerpoint/2018/8/main" r:id="rId3"/>
    </p:ext>
  </p:extLs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B8B30-5BB4-C9A5-1430-4BC2F1138F2E}"/>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A29346CF-0016-E5D6-BF3B-3582F3095293}"/>
              </a:ext>
            </a:extLst>
          </p:cNvPr>
          <p:cNvSpPr txBox="1"/>
          <p:nvPr/>
        </p:nvSpPr>
        <p:spPr>
          <a:xfrm>
            <a:off x="452516" y="2005793"/>
            <a:ext cx="3982324" cy="531299"/>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a:cs typeface="Arial"/>
              </a:rPr>
              <a:t>Your dashboard gives you a snapshot of your account and easy access to every feature included in your plan.</a:t>
            </a:r>
          </a:p>
        </p:txBody>
      </p:sp>
      <p:sp>
        <p:nvSpPr>
          <p:cNvPr id="8" name="TextBox 7">
            <a:extLst>
              <a:ext uri="{FF2B5EF4-FFF2-40B4-BE49-F238E27FC236}">
                <a16:creationId xmlns:a16="http://schemas.microsoft.com/office/drawing/2014/main" id="{0A1F4193-FEAB-D58D-0773-14AF0C17D89E}"/>
              </a:ext>
            </a:extLst>
          </p:cNvPr>
          <p:cNvSpPr txBox="1"/>
          <p:nvPr/>
        </p:nvSpPr>
        <p:spPr>
          <a:xfrm>
            <a:off x="452516" y="969517"/>
            <a:ext cx="4735933" cy="954107"/>
          </a:xfrm>
          <a:prstGeom prst="rect">
            <a:avLst/>
          </a:prstGeom>
          <a:noFill/>
        </p:spPr>
        <p:txBody>
          <a:bodyPr wrap="square" lIns="91440" tIns="45720" rIns="91440" bIns="45720" rtlCol="0" anchor="t">
            <a:spAutoFit/>
          </a:bodyPr>
          <a:lstStyle/>
          <a:p>
            <a:pPr>
              <a:defRPr/>
            </a:pPr>
            <a:r>
              <a:rPr lang="en-US" sz="2800">
                <a:solidFill>
                  <a:schemeClr val="bg1"/>
                </a:solidFill>
                <a:latin typeface="Arial"/>
                <a:cs typeface="Arial"/>
              </a:rPr>
              <a:t>view your </a:t>
            </a:r>
          </a:p>
          <a:p>
            <a:pPr>
              <a:defRPr/>
            </a:pPr>
            <a:r>
              <a:rPr lang="en-US" sz="2800">
                <a:solidFill>
                  <a:schemeClr val="bg1"/>
                </a:solidFill>
                <a:latin typeface="Arial"/>
                <a:cs typeface="Arial"/>
              </a:rPr>
              <a:t>portal dashboard</a:t>
            </a:r>
            <a:endParaRPr lang="en-US" sz="2800">
              <a:solidFill>
                <a:schemeClr val="bg1"/>
              </a:solidFill>
            </a:endParaRPr>
          </a:p>
        </p:txBody>
      </p:sp>
      <p:sp>
        <p:nvSpPr>
          <p:cNvPr id="3" name="Rectangle 2">
            <a:extLst>
              <a:ext uri="{FF2B5EF4-FFF2-40B4-BE49-F238E27FC236}">
                <a16:creationId xmlns:a16="http://schemas.microsoft.com/office/drawing/2014/main" id="{62931FF5-A038-3176-3477-83902CB9C3F3}"/>
              </a:ext>
            </a:extLst>
          </p:cNvPr>
          <p:cNvSpPr/>
          <p:nvPr/>
        </p:nvSpPr>
        <p:spPr>
          <a:xfrm>
            <a:off x="0" y="0"/>
            <a:ext cx="12192000" cy="44854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2">
            <a:extLst>
              <a:ext uri="{FF2B5EF4-FFF2-40B4-BE49-F238E27FC236}">
                <a16:creationId xmlns:a16="http://schemas.microsoft.com/office/drawing/2014/main" id="{2C0A78C5-1803-237C-F8E9-C8DD1930ACBF}"/>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chemeClr val="accent4"/>
                </a:solidFill>
                <a:latin typeface="Arial"/>
                <a:ea typeface="+mn-lt"/>
                <a:cs typeface="Arial"/>
              </a:rPr>
              <a:t>PORTAL WALKTHROUGH</a:t>
            </a:r>
            <a:endParaRPr lang="en-US" sz="1600">
              <a:solidFill>
                <a:schemeClr val="accent4"/>
              </a:solidFill>
              <a:ea typeface="Calibri"/>
              <a:cs typeface="Calibri"/>
            </a:endParaRPr>
          </a:p>
        </p:txBody>
      </p:sp>
      <p:pic>
        <p:nvPicPr>
          <p:cNvPr id="2" name="Picture 1">
            <a:extLst>
              <a:ext uri="{FF2B5EF4-FFF2-40B4-BE49-F238E27FC236}">
                <a16:creationId xmlns:a16="http://schemas.microsoft.com/office/drawing/2014/main" id="{38CAA44A-CA99-AEC5-1F9C-D1E96C36973C}"/>
              </a:ext>
            </a:extLst>
          </p:cNvPr>
          <p:cNvPicPr>
            <a:picLocks noChangeAspect="1"/>
          </p:cNvPicPr>
          <p:nvPr/>
        </p:nvPicPr>
        <p:blipFill>
          <a:blip r:embed="rId4"/>
          <a:srcRect b="66636"/>
          <a:stretch>
            <a:fillRect/>
          </a:stretch>
        </p:blipFill>
        <p:spPr>
          <a:xfrm>
            <a:off x="5389377" y="969517"/>
            <a:ext cx="3004326" cy="5888483"/>
          </a:xfrm>
          <a:prstGeom prst="rect">
            <a:avLst/>
          </a:prstGeom>
          <a:effectLst>
            <a:outerShdw blurRad="50800" dist="38100" dir="2700000" algn="tl" rotWithShape="0">
              <a:prstClr val="black">
                <a:alpha val="40000"/>
              </a:prstClr>
            </a:outerShdw>
          </a:effectLst>
        </p:spPr>
      </p:pic>
      <p:pic>
        <p:nvPicPr>
          <p:cNvPr id="12" name="Picture 11">
            <a:extLst>
              <a:ext uri="{FF2B5EF4-FFF2-40B4-BE49-F238E27FC236}">
                <a16:creationId xmlns:a16="http://schemas.microsoft.com/office/drawing/2014/main" id="{E5F00E5B-5B7B-67FF-106C-CC298377219F}"/>
              </a:ext>
            </a:extLst>
          </p:cNvPr>
          <p:cNvPicPr>
            <a:picLocks noChangeAspect="1"/>
          </p:cNvPicPr>
          <p:nvPr/>
        </p:nvPicPr>
        <p:blipFill>
          <a:blip r:embed="rId4"/>
          <a:srcRect t="33318" b="33318"/>
          <a:stretch>
            <a:fillRect/>
          </a:stretch>
        </p:blipFill>
        <p:spPr>
          <a:xfrm>
            <a:off x="8767683" y="969517"/>
            <a:ext cx="3004326" cy="5888483"/>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1271503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extLst>
    <p:ext uri="{6950BFC3-D8DA-4A85-94F7-54DA5524770B}">
      <p188:commentRel xmlns:p188="http://schemas.microsoft.com/office/powerpoint/2018/8/main" r:id="rId3"/>
    </p:ext>
  </p:extLs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6E3F06E-84AD-83DE-53FE-62E4942496F0}"/>
              </a:ext>
            </a:extLst>
          </p:cNvPr>
          <p:cNvSpPr txBox="1"/>
          <p:nvPr/>
        </p:nvSpPr>
        <p:spPr>
          <a:xfrm>
            <a:off x="5203682" y="1815269"/>
            <a:ext cx="2684063" cy="285271"/>
          </a:xfrm>
          <a:prstGeom prst="rect">
            <a:avLst/>
          </a:prstGeom>
          <a:noFill/>
        </p:spPr>
        <p:txBody>
          <a:bodyPr wrap="square" lIns="91440" tIns="45720" rIns="91440" bIns="45720" rtlCol="0" anchor="t">
            <a:spAutoFit/>
          </a:bodyPr>
          <a:lstStyle/>
          <a:p>
            <a:pPr>
              <a:lnSpc>
                <a:spcPct val="113999"/>
              </a:lnSpc>
              <a:defRPr/>
            </a:pPr>
            <a:endParaRPr lang="en-US" sz="1200" b="0" i="0" u="none" strike="noStrike" kern="1200" cap="none" spc="0" normalizeH="0" baseline="0" noProof="0">
              <a:ln>
                <a:noFill/>
              </a:ln>
              <a:solidFill>
                <a:srgbClr val="424242"/>
              </a:solidFill>
              <a:effectLst/>
              <a:uLnTx/>
              <a:uFillTx/>
              <a:latin typeface="Arial"/>
              <a:cs typeface="Arial"/>
            </a:endParaRPr>
          </a:p>
        </p:txBody>
      </p:sp>
      <p:sp>
        <p:nvSpPr>
          <p:cNvPr id="9" name="Rectangle 8">
            <a:extLst>
              <a:ext uri="{FF2B5EF4-FFF2-40B4-BE49-F238E27FC236}">
                <a16:creationId xmlns:a16="http://schemas.microsoft.com/office/drawing/2014/main" id="{93E04425-58A6-BAA3-F0C5-A12EA366BA1F}"/>
              </a:ext>
            </a:extLst>
          </p:cNvPr>
          <p:cNvSpPr/>
          <p:nvPr/>
        </p:nvSpPr>
        <p:spPr>
          <a:xfrm>
            <a:off x="-8659" y="0"/>
            <a:ext cx="12200659" cy="44854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TextBox 2">
            <a:extLst>
              <a:ext uri="{FF2B5EF4-FFF2-40B4-BE49-F238E27FC236}">
                <a16:creationId xmlns:a16="http://schemas.microsoft.com/office/drawing/2014/main" id="{97045A67-2431-0FD4-8F6F-8400CD91FA15}"/>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chemeClr val="accent4"/>
                </a:solidFill>
                <a:latin typeface="Arial"/>
                <a:ea typeface="+mn-lt"/>
                <a:cs typeface="Arial"/>
              </a:rPr>
              <a:t>PORTAL WALKTHROUGH</a:t>
            </a:r>
            <a:endParaRPr lang="en-US" sz="1600">
              <a:solidFill>
                <a:schemeClr val="accent4"/>
              </a:solidFill>
              <a:ea typeface="Calibri"/>
              <a:cs typeface="Calibri"/>
            </a:endParaRPr>
          </a:p>
        </p:txBody>
      </p:sp>
      <p:sp>
        <p:nvSpPr>
          <p:cNvPr id="17" name="TextBox 16">
            <a:extLst>
              <a:ext uri="{FF2B5EF4-FFF2-40B4-BE49-F238E27FC236}">
                <a16:creationId xmlns:a16="http://schemas.microsoft.com/office/drawing/2014/main" id="{A7C4B8C2-5406-BE7A-88D5-93E2D91ED3C6}"/>
              </a:ext>
            </a:extLst>
          </p:cNvPr>
          <p:cNvSpPr txBox="1"/>
          <p:nvPr/>
        </p:nvSpPr>
        <p:spPr>
          <a:xfrm>
            <a:off x="534709" y="783711"/>
            <a:ext cx="10622139"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cs typeface="Arial"/>
              </a:rPr>
              <a:t>customize your alert preferences</a:t>
            </a:r>
            <a:endParaRPr lang="en-US" sz="2800">
              <a:solidFill>
                <a:schemeClr val="bg1"/>
              </a:solidFill>
            </a:endParaRPr>
          </a:p>
        </p:txBody>
      </p:sp>
      <p:sp>
        <p:nvSpPr>
          <p:cNvPr id="18" name="TextBox 17">
            <a:extLst>
              <a:ext uri="{FF2B5EF4-FFF2-40B4-BE49-F238E27FC236}">
                <a16:creationId xmlns:a16="http://schemas.microsoft.com/office/drawing/2014/main" id="{5A25D10E-C7D6-398B-33A8-B17A81FFDEA0}"/>
              </a:ext>
            </a:extLst>
          </p:cNvPr>
          <p:cNvSpPr txBox="1"/>
          <p:nvPr/>
        </p:nvSpPr>
        <p:spPr>
          <a:xfrm>
            <a:off x="6561222" y="1984099"/>
            <a:ext cx="2118083" cy="992964"/>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a:cs typeface="Arial"/>
              </a:rPr>
              <a:t>Within Settings, click “Alerts” and select how you'd like to receive notifications—email, text, or both. </a:t>
            </a:r>
          </a:p>
        </p:txBody>
      </p:sp>
      <p:sp>
        <p:nvSpPr>
          <p:cNvPr id="20" name="TextBox 19">
            <a:extLst>
              <a:ext uri="{FF2B5EF4-FFF2-40B4-BE49-F238E27FC236}">
                <a16:creationId xmlns:a16="http://schemas.microsoft.com/office/drawing/2014/main" id="{86D0330F-2A2A-3722-08C4-2814C7BD3632}"/>
              </a:ext>
            </a:extLst>
          </p:cNvPr>
          <p:cNvSpPr txBox="1"/>
          <p:nvPr/>
        </p:nvSpPr>
        <p:spPr>
          <a:xfrm>
            <a:off x="530975" y="1984099"/>
            <a:ext cx="2154473" cy="7621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5000"/>
              </a:lnSpc>
              <a:defRPr/>
            </a:pPr>
            <a:r>
              <a:rPr lang="en-US" sz="1200">
                <a:solidFill>
                  <a:schemeClr val="bg1"/>
                </a:solidFill>
                <a:latin typeface="Arial" panose="020B0604020202020204" pitchFamily="34" charset="0"/>
                <a:ea typeface="+mn-lt"/>
                <a:cs typeface="Arial" panose="020B0604020202020204" pitchFamily="34" charset="0"/>
              </a:rPr>
              <a:t>Click your profile icon with your initials in the top right corner. </a:t>
            </a:r>
            <a:r>
              <a:rPr lang="en-US" sz="1200">
                <a:solidFill>
                  <a:schemeClr val="bg1"/>
                </a:solidFill>
                <a:latin typeface="Arial"/>
                <a:cs typeface="Arial"/>
              </a:rPr>
              <a:t>Select "Settings."</a:t>
            </a:r>
          </a:p>
        </p:txBody>
      </p:sp>
      <p:sp>
        <p:nvSpPr>
          <p:cNvPr id="21" name="Rounded Rectangle 20">
            <a:extLst>
              <a:ext uri="{FF2B5EF4-FFF2-40B4-BE49-F238E27FC236}">
                <a16:creationId xmlns:a16="http://schemas.microsoft.com/office/drawing/2014/main" id="{6F17357C-6153-E850-E02F-9504654645CF}"/>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1</a:t>
            </a:r>
          </a:p>
        </p:txBody>
      </p:sp>
      <p:sp>
        <p:nvSpPr>
          <p:cNvPr id="23" name="Rounded Rectangle 22">
            <a:extLst>
              <a:ext uri="{FF2B5EF4-FFF2-40B4-BE49-F238E27FC236}">
                <a16:creationId xmlns:a16="http://schemas.microsoft.com/office/drawing/2014/main" id="{4610DC2C-E6BF-325A-F4B4-EE754AF62CA7}"/>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2</a:t>
            </a:r>
          </a:p>
        </p:txBody>
      </p:sp>
      <p:pic>
        <p:nvPicPr>
          <p:cNvPr id="24" name="Picture 23">
            <a:extLst>
              <a:ext uri="{FF2B5EF4-FFF2-40B4-BE49-F238E27FC236}">
                <a16:creationId xmlns:a16="http://schemas.microsoft.com/office/drawing/2014/main" id="{F1D3F2C8-9CCB-23EC-2A6D-434DCCECCAF8}"/>
              </a:ext>
            </a:extLst>
          </p:cNvPr>
          <p:cNvPicPr>
            <a:picLocks noChangeAspect="1"/>
          </p:cNvPicPr>
          <p:nvPr/>
        </p:nvPicPr>
        <p:blipFill>
          <a:blip r:embed="rId3"/>
          <a:srcRect b="27799"/>
          <a:stretch>
            <a:fillRect/>
          </a:stretch>
        </p:blipFill>
        <p:spPr>
          <a:xfrm>
            <a:off x="8863978" y="1522089"/>
            <a:ext cx="2722403" cy="5335911"/>
          </a:xfrm>
          <a:prstGeom prst="rect">
            <a:avLst/>
          </a:prstGeom>
          <a:effectLst>
            <a:outerShdw blurRad="50800" dist="38100" dir="2700000" algn="tl" rotWithShape="0">
              <a:prstClr val="black">
                <a:alpha val="40000"/>
              </a:prstClr>
            </a:outerShdw>
          </a:effectLst>
        </p:spPr>
      </p:pic>
      <p:pic>
        <p:nvPicPr>
          <p:cNvPr id="25" name="Picture 24">
            <a:extLst>
              <a:ext uri="{FF2B5EF4-FFF2-40B4-BE49-F238E27FC236}">
                <a16:creationId xmlns:a16="http://schemas.microsoft.com/office/drawing/2014/main" id="{1517DDF3-BF64-6E12-7A89-DAFEE5B64308}"/>
              </a:ext>
            </a:extLst>
          </p:cNvPr>
          <p:cNvPicPr>
            <a:picLocks noChangeAspect="1"/>
          </p:cNvPicPr>
          <p:nvPr/>
        </p:nvPicPr>
        <p:blipFill>
          <a:blip r:embed="rId4"/>
          <a:srcRect b="50136"/>
          <a:stretch>
            <a:fillRect/>
          </a:stretch>
        </p:blipFill>
        <p:spPr>
          <a:xfrm>
            <a:off x="2888956" y="1522087"/>
            <a:ext cx="2722403" cy="5335913"/>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84524336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DDAFFB-3DE7-8111-6CCB-F4F1018162B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FD95DA3-9C6E-B8C5-5411-1C928C988EDB}"/>
              </a:ext>
            </a:extLst>
          </p:cNvPr>
          <p:cNvSpPr/>
          <p:nvPr/>
        </p:nvSpPr>
        <p:spPr>
          <a:xfrm>
            <a:off x="-8659" y="0"/>
            <a:ext cx="12200659" cy="44854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2">
            <a:extLst>
              <a:ext uri="{FF2B5EF4-FFF2-40B4-BE49-F238E27FC236}">
                <a16:creationId xmlns:a16="http://schemas.microsoft.com/office/drawing/2014/main" id="{F618ED91-44FC-CFC8-102C-BD195370CD2D}"/>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chemeClr val="accent4"/>
                </a:solidFill>
                <a:latin typeface="Arial"/>
                <a:ea typeface="+mn-lt"/>
                <a:cs typeface="Arial"/>
              </a:rPr>
              <a:t>PORTAL WALKTHROUGH</a:t>
            </a:r>
            <a:endParaRPr lang="en-US" sz="1600">
              <a:solidFill>
                <a:schemeClr val="accent4"/>
              </a:solidFill>
              <a:ea typeface="Calibri"/>
              <a:cs typeface="Calibri"/>
            </a:endParaRPr>
          </a:p>
        </p:txBody>
      </p:sp>
      <p:sp>
        <p:nvSpPr>
          <p:cNvPr id="9" name="TextBox 8">
            <a:extLst>
              <a:ext uri="{FF2B5EF4-FFF2-40B4-BE49-F238E27FC236}">
                <a16:creationId xmlns:a16="http://schemas.microsoft.com/office/drawing/2014/main" id="{DA9E08C7-0B4D-1BED-0B01-6E29129F8CE9}"/>
              </a:ext>
            </a:extLst>
          </p:cNvPr>
          <p:cNvSpPr txBox="1"/>
          <p:nvPr/>
        </p:nvSpPr>
        <p:spPr>
          <a:xfrm>
            <a:off x="534709" y="783711"/>
            <a:ext cx="10622139"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cs typeface="Arial"/>
              </a:rPr>
              <a:t>see your Identity Health status</a:t>
            </a:r>
            <a:endParaRPr lang="en-US" sz="2800">
              <a:solidFill>
                <a:schemeClr val="bg1"/>
              </a:solidFill>
              <a:ea typeface="Calibri"/>
              <a:cs typeface="Arial" panose="020B0604020202020204"/>
            </a:endParaRPr>
          </a:p>
        </p:txBody>
      </p:sp>
      <p:sp>
        <p:nvSpPr>
          <p:cNvPr id="10" name="TextBox 9">
            <a:extLst>
              <a:ext uri="{FF2B5EF4-FFF2-40B4-BE49-F238E27FC236}">
                <a16:creationId xmlns:a16="http://schemas.microsoft.com/office/drawing/2014/main" id="{35485940-C018-0321-B7DA-C17945AD91C3}"/>
              </a:ext>
            </a:extLst>
          </p:cNvPr>
          <p:cNvSpPr txBox="1"/>
          <p:nvPr/>
        </p:nvSpPr>
        <p:spPr>
          <a:xfrm>
            <a:off x="6561222" y="1984099"/>
            <a:ext cx="2118083" cy="1223797"/>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panose="020B0604020202020204" pitchFamily="34" charset="0"/>
                <a:cs typeface="Arial" panose="020B0604020202020204" pitchFamily="34" charset="0"/>
              </a:rPr>
              <a:t>You’ll also receive an email each month with your updated status and additional account updates and resources.</a:t>
            </a:r>
          </a:p>
        </p:txBody>
      </p:sp>
      <p:sp>
        <p:nvSpPr>
          <p:cNvPr id="11" name="TextBox 10">
            <a:extLst>
              <a:ext uri="{FF2B5EF4-FFF2-40B4-BE49-F238E27FC236}">
                <a16:creationId xmlns:a16="http://schemas.microsoft.com/office/drawing/2014/main" id="{C9EBBB4E-0DC3-C179-D0AA-43EC00BCF2E0}"/>
              </a:ext>
            </a:extLst>
          </p:cNvPr>
          <p:cNvSpPr txBox="1"/>
          <p:nvPr/>
        </p:nvSpPr>
        <p:spPr>
          <a:xfrm>
            <a:off x="530975" y="1984099"/>
            <a:ext cx="2154473" cy="9929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5000"/>
              </a:lnSpc>
              <a:defRPr/>
            </a:pPr>
            <a:r>
              <a:rPr lang="en-US" sz="1200">
                <a:solidFill>
                  <a:schemeClr val="bg1"/>
                </a:solidFill>
                <a:latin typeface="Arial"/>
                <a:ea typeface="+mn-lt"/>
                <a:cs typeface="Arial"/>
              </a:rPr>
              <a:t>Click either the "Identity Health Status" menu item </a:t>
            </a:r>
            <a:br>
              <a:rPr lang="en-US" sz="1200">
                <a:solidFill>
                  <a:schemeClr val="bg1"/>
                </a:solidFill>
                <a:latin typeface="Arial"/>
                <a:ea typeface="+mn-lt"/>
                <a:cs typeface="Arial"/>
              </a:rPr>
            </a:br>
            <a:r>
              <a:rPr lang="en-US" sz="1200">
                <a:solidFill>
                  <a:schemeClr val="bg1"/>
                </a:solidFill>
                <a:latin typeface="Arial"/>
                <a:ea typeface="+mn-lt"/>
                <a:cs typeface="Arial"/>
              </a:rPr>
              <a:t>or the "Learn More" button directly on your dashboard.</a:t>
            </a:r>
          </a:p>
        </p:txBody>
      </p:sp>
      <p:sp>
        <p:nvSpPr>
          <p:cNvPr id="12" name="Rounded Rectangle 11">
            <a:extLst>
              <a:ext uri="{FF2B5EF4-FFF2-40B4-BE49-F238E27FC236}">
                <a16:creationId xmlns:a16="http://schemas.microsoft.com/office/drawing/2014/main" id="{7588F89B-744B-42FE-F128-1A2F2A6A5C2A}"/>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1</a:t>
            </a:r>
          </a:p>
        </p:txBody>
      </p:sp>
      <p:sp>
        <p:nvSpPr>
          <p:cNvPr id="13" name="Rounded Rectangle 12">
            <a:extLst>
              <a:ext uri="{FF2B5EF4-FFF2-40B4-BE49-F238E27FC236}">
                <a16:creationId xmlns:a16="http://schemas.microsoft.com/office/drawing/2014/main" id="{CAAA27A6-4DF7-9696-5CD3-43088F246A27}"/>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2</a:t>
            </a:r>
          </a:p>
        </p:txBody>
      </p:sp>
      <p:pic>
        <p:nvPicPr>
          <p:cNvPr id="19" name="Picture 18">
            <a:extLst>
              <a:ext uri="{FF2B5EF4-FFF2-40B4-BE49-F238E27FC236}">
                <a16:creationId xmlns:a16="http://schemas.microsoft.com/office/drawing/2014/main" id="{C34A6D95-085B-296E-12B1-C303B7F84757}"/>
              </a:ext>
            </a:extLst>
          </p:cNvPr>
          <p:cNvPicPr>
            <a:picLocks noChangeAspect="1"/>
          </p:cNvPicPr>
          <p:nvPr/>
        </p:nvPicPr>
        <p:blipFill>
          <a:blip r:embed="rId3"/>
          <a:srcRect b="66636"/>
          <a:stretch>
            <a:fillRect/>
          </a:stretch>
        </p:blipFill>
        <p:spPr>
          <a:xfrm>
            <a:off x="2888956" y="1522087"/>
            <a:ext cx="2722403" cy="5335914"/>
          </a:xfrm>
          <a:prstGeom prst="rect">
            <a:avLst/>
          </a:prstGeom>
          <a:effectLst>
            <a:outerShdw blurRad="50800" dist="38100" dir="2700000" algn="tl" rotWithShape="0">
              <a:prstClr val="black">
                <a:alpha val="40000"/>
              </a:prstClr>
            </a:outerShdw>
          </a:effectLst>
        </p:spPr>
      </p:pic>
      <p:pic>
        <p:nvPicPr>
          <p:cNvPr id="22" name="Picture 21">
            <a:extLst>
              <a:ext uri="{FF2B5EF4-FFF2-40B4-BE49-F238E27FC236}">
                <a16:creationId xmlns:a16="http://schemas.microsoft.com/office/drawing/2014/main" id="{37A0235C-D81C-743D-5C31-7105B41F1DF3}"/>
              </a:ext>
            </a:extLst>
          </p:cNvPr>
          <p:cNvPicPr>
            <a:picLocks noChangeAspect="1"/>
          </p:cNvPicPr>
          <p:nvPr/>
        </p:nvPicPr>
        <p:blipFill>
          <a:blip r:embed="rId3"/>
          <a:srcRect l="6626" t="29990" r="6100" b="67428"/>
          <a:stretch>
            <a:fillRect/>
          </a:stretch>
        </p:blipFill>
        <p:spPr>
          <a:xfrm>
            <a:off x="2079183" y="6103345"/>
            <a:ext cx="4341947" cy="754655"/>
          </a:xfrm>
          <a:prstGeom prst="rect">
            <a:avLst/>
          </a:prstGeom>
          <a:ln w="12700">
            <a:solidFill>
              <a:schemeClr val="accent4"/>
            </a:solidFill>
          </a:ln>
          <a:effectLst>
            <a:outerShdw blurRad="63500" sx="102000" sy="102000" algn="ctr" rotWithShape="0">
              <a:prstClr val="black">
                <a:alpha val="40000"/>
              </a:prstClr>
            </a:outerShdw>
          </a:effectLst>
        </p:spPr>
      </p:pic>
      <p:pic>
        <p:nvPicPr>
          <p:cNvPr id="25" name="Picture 24">
            <a:extLst>
              <a:ext uri="{FF2B5EF4-FFF2-40B4-BE49-F238E27FC236}">
                <a16:creationId xmlns:a16="http://schemas.microsoft.com/office/drawing/2014/main" id="{ABB87D58-1ECB-8604-BDDF-8068D7C80AB1}"/>
              </a:ext>
            </a:extLst>
          </p:cNvPr>
          <p:cNvPicPr>
            <a:picLocks noChangeAspect="1"/>
          </p:cNvPicPr>
          <p:nvPr/>
        </p:nvPicPr>
        <p:blipFill>
          <a:blip r:embed="rId4"/>
          <a:srcRect b="43759"/>
          <a:stretch>
            <a:fillRect/>
          </a:stretch>
        </p:blipFill>
        <p:spPr>
          <a:xfrm>
            <a:off x="8863978" y="1522087"/>
            <a:ext cx="2722402" cy="5335913"/>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07068305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EB29F-307D-616B-3265-B91C5535A9C9}"/>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9AAE6E2F-F850-0FFE-D929-44E004612C71}"/>
              </a:ext>
            </a:extLst>
          </p:cNvPr>
          <p:cNvSpPr txBox="1"/>
          <p:nvPr/>
        </p:nvSpPr>
        <p:spPr>
          <a:xfrm>
            <a:off x="530975" y="1373849"/>
            <a:ext cx="8864816" cy="766492"/>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a:ea typeface="+mn-lt"/>
                <a:cs typeface="Arial"/>
              </a:rPr>
              <a:t>Whether you're at your desk or on the go, our online portal is ready for you. Access it via your desktop browser, mobile browser, or our user-friendly app. For on-the-go protection, our app lets you easily stay on top of your account, manage alerts, and more—all from your mobile device. Download the latest version anytime, available for both </a:t>
            </a:r>
            <a:r>
              <a:rPr lang="en-US" sz="1200">
                <a:solidFill>
                  <a:schemeClr val="bg1"/>
                </a:solidFill>
                <a:latin typeface="Arial"/>
                <a:ea typeface="+mn-lt"/>
                <a:cs typeface="Arial"/>
                <a:hlinkClick r:id="rId4">
                  <a:extLst>
                    <a:ext uri="{A12FA001-AC4F-418D-AE19-62706E023703}">
                      <ahyp:hlinkClr xmlns:ahyp="http://schemas.microsoft.com/office/drawing/2018/hyperlinkcolor" val="tx"/>
                    </a:ext>
                  </a:extLst>
                </a:hlinkClick>
              </a:rPr>
              <a:t>iOS</a:t>
            </a:r>
            <a:r>
              <a:rPr lang="en-US" sz="1200">
                <a:solidFill>
                  <a:schemeClr val="bg1"/>
                </a:solidFill>
                <a:latin typeface="Arial"/>
                <a:ea typeface="+mn-lt"/>
                <a:cs typeface="Arial"/>
              </a:rPr>
              <a:t> and </a:t>
            </a:r>
            <a:r>
              <a:rPr lang="en-US" sz="1200">
                <a:solidFill>
                  <a:schemeClr val="bg1"/>
                </a:solidFill>
                <a:latin typeface="Arial"/>
                <a:ea typeface="+mn-lt"/>
                <a:cs typeface="Arial"/>
                <a:hlinkClick r:id="rId5">
                  <a:extLst>
                    <a:ext uri="{A12FA001-AC4F-418D-AE19-62706E023703}">
                      <ahyp:hlinkClr xmlns:ahyp="http://schemas.microsoft.com/office/drawing/2018/hyperlinkcolor" val="tx"/>
                    </a:ext>
                  </a:extLst>
                </a:hlinkClick>
              </a:rPr>
              <a:t>Android</a:t>
            </a:r>
            <a:r>
              <a:rPr lang="en-US" sz="1200">
                <a:solidFill>
                  <a:schemeClr val="bg1"/>
                </a:solidFill>
                <a:latin typeface="Arial"/>
                <a:ea typeface="+mn-lt"/>
                <a:cs typeface="Arial"/>
              </a:rPr>
              <a:t>.</a:t>
            </a:r>
            <a:endParaRPr lang="en-US">
              <a:solidFill>
                <a:schemeClr val="bg1"/>
              </a:solidFill>
              <a:latin typeface="Calibri" panose="020F0502020204030204"/>
              <a:ea typeface="+mn-lt"/>
              <a:cs typeface="Calibri" panose="020F0502020204030204"/>
            </a:endParaRPr>
          </a:p>
        </p:txBody>
      </p:sp>
      <p:sp>
        <p:nvSpPr>
          <p:cNvPr id="7" name="TextBox 6">
            <a:extLst>
              <a:ext uri="{FF2B5EF4-FFF2-40B4-BE49-F238E27FC236}">
                <a16:creationId xmlns:a16="http://schemas.microsoft.com/office/drawing/2014/main" id="{83813AAA-5918-1EB8-7D77-C8E95194FB7D}"/>
              </a:ext>
            </a:extLst>
          </p:cNvPr>
          <p:cNvSpPr txBox="1"/>
          <p:nvPr/>
        </p:nvSpPr>
        <p:spPr>
          <a:xfrm>
            <a:off x="534709" y="783711"/>
            <a:ext cx="10622139"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cs typeface="Arial"/>
              </a:rPr>
              <a:t>download the Allstate Identity Protection app </a:t>
            </a:r>
            <a:endParaRPr lang="en-US" sz="2000">
              <a:solidFill>
                <a:schemeClr val="bg1"/>
              </a:solidFill>
              <a:ea typeface="Calibri"/>
              <a:cs typeface="Calibri"/>
            </a:endParaRPr>
          </a:p>
        </p:txBody>
      </p:sp>
      <p:grpSp>
        <p:nvGrpSpPr>
          <p:cNvPr id="11" name="Group 10">
            <a:extLst>
              <a:ext uri="{FF2B5EF4-FFF2-40B4-BE49-F238E27FC236}">
                <a16:creationId xmlns:a16="http://schemas.microsoft.com/office/drawing/2014/main" id="{D3382CE7-BBA6-CBAD-99F8-3C61B1450403}"/>
              </a:ext>
            </a:extLst>
          </p:cNvPr>
          <p:cNvGrpSpPr/>
          <p:nvPr/>
        </p:nvGrpSpPr>
        <p:grpSpPr>
          <a:xfrm>
            <a:off x="530975" y="2395509"/>
            <a:ext cx="4796400" cy="2925254"/>
            <a:chOff x="530975" y="2574007"/>
            <a:chExt cx="6735537" cy="4107905"/>
          </a:xfrm>
          <a:effectLst>
            <a:outerShdw blurRad="50800" dist="63500" dir="2700000" algn="tl" rotWithShape="0">
              <a:prstClr val="black">
                <a:alpha val="40000"/>
              </a:prstClr>
            </a:outerShdw>
          </a:effectLst>
        </p:grpSpPr>
        <p:pic>
          <p:nvPicPr>
            <p:cNvPr id="4" name="Picture 3" descr="A screenshot of a mobile application&#10;&#10;AI-generated content may be incorrect.">
              <a:extLst>
                <a:ext uri="{FF2B5EF4-FFF2-40B4-BE49-F238E27FC236}">
                  <a16:creationId xmlns:a16="http://schemas.microsoft.com/office/drawing/2014/main" id="{672498BC-37F5-CF8A-73C8-6ADEAA12F14C}"/>
                </a:ext>
              </a:extLst>
            </p:cNvPr>
            <p:cNvPicPr>
              <a:picLocks noChangeAspect="1"/>
            </p:cNvPicPr>
            <p:nvPr/>
          </p:nvPicPr>
          <p:blipFill>
            <a:blip r:embed="rId6"/>
            <a:srcRect r="13341" b="14036"/>
            <a:stretch>
              <a:fillRect/>
            </a:stretch>
          </p:blipFill>
          <p:spPr>
            <a:xfrm>
              <a:off x="530975" y="2574007"/>
              <a:ext cx="6735536" cy="3830497"/>
            </a:xfrm>
            <a:prstGeom prst="rect">
              <a:avLst/>
            </a:prstGeom>
          </p:spPr>
        </p:pic>
        <p:pic>
          <p:nvPicPr>
            <p:cNvPr id="10" name="Picture 9" descr="A screenshot of a mobile application&#10;&#10;AI-generated content may be incorrect.">
              <a:extLst>
                <a:ext uri="{FF2B5EF4-FFF2-40B4-BE49-F238E27FC236}">
                  <a16:creationId xmlns:a16="http://schemas.microsoft.com/office/drawing/2014/main" id="{A670A4B4-3EF5-ED61-1B8A-CD5DBDD36D6A}"/>
                </a:ext>
              </a:extLst>
            </p:cNvPr>
            <p:cNvPicPr>
              <a:picLocks noChangeAspect="1"/>
            </p:cNvPicPr>
            <p:nvPr/>
          </p:nvPicPr>
          <p:blipFill>
            <a:blip r:embed="rId6"/>
            <a:srcRect l="12503" t="8358" r="837" b="5678"/>
            <a:stretch>
              <a:fillRect/>
            </a:stretch>
          </p:blipFill>
          <p:spPr>
            <a:xfrm>
              <a:off x="530976" y="2851414"/>
              <a:ext cx="6735536" cy="3830498"/>
            </a:xfrm>
            <a:prstGeom prst="rect">
              <a:avLst/>
            </a:prstGeom>
          </p:spPr>
        </p:pic>
      </p:grpSp>
      <p:pic>
        <p:nvPicPr>
          <p:cNvPr id="5" name="Picture 4" descr="A qr code with black squares&#10;&#10;AI-generated content may be incorrect.">
            <a:extLst>
              <a:ext uri="{FF2B5EF4-FFF2-40B4-BE49-F238E27FC236}">
                <a16:creationId xmlns:a16="http://schemas.microsoft.com/office/drawing/2014/main" id="{5F5DC318-0344-1015-B9C7-77B64A9F6FF2}"/>
              </a:ext>
            </a:extLst>
          </p:cNvPr>
          <p:cNvPicPr>
            <a:picLocks noChangeAspect="1"/>
          </p:cNvPicPr>
          <p:nvPr/>
        </p:nvPicPr>
        <p:blipFill>
          <a:blip r:embed="rId7"/>
          <a:stretch>
            <a:fillRect/>
          </a:stretch>
        </p:blipFill>
        <p:spPr>
          <a:xfrm>
            <a:off x="530975" y="5631783"/>
            <a:ext cx="994304" cy="994304"/>
          </a:xfrm>
          <a:prstGeom prst="rect">
            <a:avLst/>
          </a:prstGeom>
        </p:spPr>
      </p:pic>
      <p:sp>
        <p:nvSpPr>
          <p:cNvPr id="13" name="TextBox 12">
            <a:extLst>
              <a:ext uri="{FF2B5EF4-FFF2-40B4-BE49-F238E27FC236}">
                <a16:creationId xmlns:a16="http://schemas.microsoft.com/office/drawing/2014/main" id="{97DDFD6C-343D-DB44-C9B4-F58C1923AF93}"/>
              </a:ext>
            </a:extLst>
          </p:cNvPr>
          <p:cNvSpPr txBox="1"/>
          <p:nvPr/>
        </p:nvSpPr>
        <p:spPr>
          <a:xfrm>
            <a:off x="1644549" y="5878834"/>
            <a:ext cx="3682825" cy="500202"/>
          </a:xfrm>
          <a:prstGeom prst="rect">
            <a:avLst/>
          </a:prstGeom>
          <a:noFill/>
        </p:spPr>
        <p:txBody>
          <a:bodyPr wrap="square" lIns="91440" tIns="45720" rIns="91440" bIns="45720" rtlCol="0" anchor="t">
            <a:spAutoFit/>
          </a:bodyPr>
          <a:lstStyle/>
          <a:p>
            <a:pPr>
              <a:lnSpc>
                <a:spcPct val="113999"/>
              </a:lnSpc>
              <a:defRPr/>
            </a:pPr>
            <a:r>
              <a:rPr lang="en-US" sz="1200" b="1">
                <a:solidFill>
                  <a:schemeClr val="accent4"/>
                </a:solidFill>
                <a:latin typeface="Arial"/>
                <a:ea typeface="+mn-lt"/>
                <a:cs typeface="Arial"/>
              </a:rPr>
              <a:t>Scan to download the Allstate Identity Protection app for Android</a:t>
            </a:r>
            <a:endParaRPr lang="en-US" sz="1200" b="1">
              <a:solidFill>
                <a:schemeClr val="accent4"/>
              </a:solidFill>
              <a:latin typeface="Calibri" panose="020F0502020204030204"/>
              <a:ea typeface="+mn-lt"/>
              <a:cs typeface="Calibri" panose="020F0502020204030204"/>
            </a:endParaRPr>
          </a:p>
        </p:txBody>
      </p:sp>
      <p:sp>
        <p:nvSpPr>
          <p:cNvPr id="15" name="TextBox 14">
            <a:extLst>
              <a:ext uri="{FF2B5EF4-FFF2-40B4-BE49-F238E27FC236}">
                <a16:creationId xmlns:a16="http://schemas.microsoft.com/office/drawing/2014/main" id="{1160D90B-0F58-9AA8-BEC5-3150B9DFBF48}"/>
              </a:ext>
            </a:extLst>
          </p:cNvPr>
          <p:cNvSpPr txBox="1"/>
          <p:nvPr/>
        </p:nvSpPr>
        <p:spPr>
          <a:xfrm>
            <a:off x="7978201" y="5878832"/>
            <a:ext cx="3682825" cy="500202"/>
          </a:xfrm>
          <a:prstGeom prst="rect">
            <a:avLst/>
          </a:prstGeom>
          <a:noFill/>
        </p:spPr>
        <p:txBody>
          <a:bodyPr wrap="square" lIns="91440" tIns="45720" rIns="91440" bIns="45720" rtlCol="0" anchor="t">
            <a:spAutoFit/>
          </a:bodyPr>
          <a:lstStyle/>
          <a:p>
            <a:pPr>
              <a:lnSpc>
                <a:spcPct val="113999"/>
              </a:lnSpc>
              <a:defRPr/>
            </a:pPr>
            <a:r>
              <a:rPr lang="en-US" sz="1200" b="1">
                <a:solidFill>
                  <a:schemeClr val="accent4"/>
                </a:solidFill>
                <a:latin typeface="Arial"/>
                <a:ea typeface="+mn-lt"/>
                <a:cs typeface="Arial"/>
              </a:rPr>
              <a:t>Scan to download the Allstate Identity Protection app for iOS</a:t>
            </a:r>
            <a:endParaRPr lang="en-US" sz="1200" b="1">
              <a:solidFill>
                <a:schemeClr val="accent4"/>
              </a:solidFill>
              <a:latin typeface="Calibri" panose="020F0502020204030204"/>
              <a:ea typeface="+mn-lt"/>
              <a:cs typeface="Calibri" panose="020F0502020204030204"/>
            </a:endParaRPr>
          </a:p>
        </p:txBody>
      </p:sp>
      <p:pic>
        <p:nvPicPr>
          <p:cNvPr id="17" name="Picture 16" descr="A screenshot of a website&#10;&#10;AI-generated content may be incorrect.">
            <a:extLst>
              <a:ext uri="{FF2B5EF4-FFF2-40B4-BE49-F238E27FC236}">
                <a16:creationId xmlns:a16="http://schemas.microsoft.com/office/drawing/2014/main" id="{932E11EE-226B-0E58-FB10-909F1858596D}"/>
              </a:ext>
            </a:extLst>
          </p:cNvPr>
          <p:cNvPicPr>
            <a:picLocks noChangeAspect="1"/>
          </p:cNvPicPr>
          <p:nvPr/>
        </p:nvPicPr>
        <p:blipFill>
          <a:blip r:embed="rId8"/>
          <a:srcRect b="10036"/>
          <a:stretch>
            <a:fillRect/>
          </a:stretch>
        </p:blipFill>
        <p:spPr>
          <a:xfrm>
            <a:off x="6843606" y="2399412"/>
            <a:ext cx="4796399" cy="2921352"/>
          </a:xfrm>
          <a:prstGeom prst="rect">
            <a:avLst/>
          </a:prstGeom>
          <a:effectLst>
            <a:outerShdw blurRad="50800" dist="63500" dir="2700000" algn="tl" rotWithShape="0">
              <a:prstClr val="black">
                <a:alpha val="40000"/>
              </a:prstClr>
            </a:outerShdw>
          </a:effectLst>
        </p:spPr>
      </p:pic>
      <p:pic>
        <p:nvPicPr>
          <p:cNvPr id="20" name="Picture 19" descr="A qr code with a black background&#10;&#10;AI-generated content may be incorrect.">
            <a:extLst>
              <a:ext uri="{FF2B5EF4-FFF2-40B4-BE49-F238E27FC236}">
                <a16:creationId xmlns:a16="http://schemas.microsoft.com/office/drawing/2014/main" id="{25133AFC-A7D7-8BDF-B52D-83B5599C51A7}"/>
              </a:ext>
            </a:extLst>
          </p:cNvPr>
          <p:cNvPicPr>
            <a:picLocks noChangeAspect="1"/>
          </p:cNvPicPr>
          <p:nvPr/>
        </p:nvPicPr>
        <p:blipFill>
          <a:blip r:embed="rId9"/>
          <a:stretch>
            <a:fillRect/>
          </a:stretch>
        </p:blipFill>
        <p:spPr>
          <a:xfrm>
            <a:off x="6864625" y="5631781"/>
            <a:ext cx="994305" cy="994305"/>
          </a:xfrm>
          <a:prstGeom prst="rect">
            <a:avLst/>
          </a:prstGeom>
        </p:spPr>
      </p:pic>
      <p:sp>
        <p:nvSpPr>
          <p:cNvPr id="3" name="Rectangle 2">
            <a:extLst>
              <a:ext uri="{FF2B5EF4-FFF2-40B4-BE49-F238E27FC236}">
                <a16:creationId xmlns:a16="http://schemas.microsoft.com/office/drawing/2014/main" id="{B0E101F3-0189-39F5-06E8-573315B8A025}"/>
              </a:ext>
            </a:extLst>
          </p:cNvPr>
          <p:cNvSpPr/>
          <p:nvPr/>
        </p:nvSpPr>
        <p:spPr>
          <a:xfrm>
            <a:off x="-8659" y="0"/>
            <a:ext cx="12200659" cy="44854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TextBox 2">
            <a:extLst>
              <a:ext uri="{FF2B5EF4-FFF2-40B4-BE49-F238E27FC236}">
                <a16:creationId xmlns:a16="http://schemas.microsoft.com/office/drawing/2014/main" id="{D34009BC-8B75-E740-71FD-D50EC0958C1D}"/>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chemeClr val="accent4"/>
                </a:solidFill>
                <a:latin typeface="Arial"/>
                <a:ea typeface="+mn-lt"/>
                <a:cs typeface="Arial"/>
              </a:rPr>
              <a:t>PORTAL WALKTHROUGH</a:t>
            </a:r>
            <a:endParaRPr lang="en-US" sz="1600">
              <a:solidFill>
                <a:schemeClr val="accent4"/>
              </a:solidFill>
              <a:ea typeface="Calibri"/>
              <a:cs typeface="Calibri"/>
            </a:endParaRPr>
          </a:p>
        </p:txBody>
      </p:sp>
    </p:spTree>
    <p:extLst>
      <p:ext uri="{BB962C8B-B14F-4D97-AF65-F5344CB8AC3E}">
        <p14:creationId xmlns:p14="http://schemas.microsoft.com/office/powerpoint/2010/main" val="11889052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extLst>
    <p:ext uri="{6950BFC3-D8DA-4A85-94F7-54DA5524770B}">
      <p188:commentRel xmlns:p188="http://schemas.microsoft.com/office/powerpoint/2018/8/main" r:id="rId3"/>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CBF9DC-846D-E01D-7F3B-D6A9C8ACD69D}"/>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99FEC89A-88E2-223E-B47C-09A02593AD81}"/>
              </a:ext>
            </a:extLst>
          </p:cNvPr>
          <p:cNvGrpSpPr/>
          <p:nvPr/>
        </p:nvGrpSpPr>
        <p:grpSpPr>
          <a:xfrm>
            <a:off x="745045" y="1769955"/>
            <a:ext cx="10156318" cy="3318091"/>
            <a:chOff x="745045" y="2446169"/>
            <a:chExt cx="10156318" cy="3318091"/>
          </a:xfrm>
        </p:grpSpPr>
        <p:sp>
          <p:nvSpPr>
            <p:cNvPr id="8" name="Title 7">
              <a:extLst>
                <a:ext uri="{FF2B5EF4-FFF2-40B4-BE49-F238E27FC236}">
                  <a16:creationId xmlns:a16="http://schemas.microsoft.com/office/drawing/2014/main" id="{3745803D-51B0-0C96-EE92-7BA2DE397490}"/>
                </a:ext>
              </a:extLst>
            </p:cNvPr>
            <p:cNvSpPr txBox="1">
              <a:spLocks/>
            </p:cNvSpPr>
            <p:nvPr/>
          </p:nvSpPr>
          <p:spPr>
            <a:xfrm>
              <a:off x="745045" y="2446169"/>
              <a:ext cx="10156318" cy="1200329"/>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a:defRPr/>
              </a:pPr>
              <a:r>
                <a:rPr lang="en-US" sz="8000">
                  <a:solidFill>
                    <a:schemeClr val="bg1"/>
                  </a:solidFill>
                  <a:latin typeface="Arial"/>
                  <a:cs typeface="Arial"/>
                </a:rPr>
                <a:t>family plans</a:t>
              </a:r>
              <a:endParaRPr lang="en-US" sz="8000">
                <a:solidFill>
                  <a:schemeClr val="bg1"/>
                </a:solidFill>
              </a:endParaRPr>
            </a:p>
          </p:txBody>
        </p:sp>
        <p:sp>
          <p:nvSpPr>
            <p:cNvPr id="9" name="TextBox 8">
              <a:extLst>
                <a:ext uri="{FF2B5EF4-FFF2-40B4-BE49-F238E27FC236}">
                  <a16:creationId xmlns:a16="http://schemas.microsoft.com/office/drawing/2014/main" id="{32D5C571-531A-AB1F-FBCE-AA2F118DA6E3}"/>
                </a:ext>
              </a:extLst>
            </p:cNvPr>
            <p:cNvSpPr txBox="1"/>
            <p:nvPr/>
          </p:nvSpPr>
          <p:spPr>
            <a:xfrm>
              <a:off x="745046" y="3939593"/>
              <a:ext cx="8323682" cy="18246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3999"/>
                </a:lnSpc>
                <a:defRPr/>
              </a:pPr>
              <a:r>
                <a:rPr lang="en-US" sz="2000">
                  <a:solidFill>
                    <a:schemeClr val="bg1"/>
                  </a:solidFill>
                  <a:latin typeface="Arial"/>
                  <a:ea typeface="+mn-lt"/>
                  <a:cs typeface="Arial"/>
                </a:rPr>
                <a:t>With a family plan, you can add anyone under your roof or your wallet (meaning anyone who lives with you or is financially dependent on you). You can also add any family member 65 or older, regardless of where they live or their financial ties to you. All family members must reside in the U.S. and have a valid Social Security number.</a:t>
              </a:r>
              <a:endParaRPr lang="en-US" sz="2400">
                <a:solidFill>
                  <a:schemeClr val="bg1"/>
                </a:solidFill>
              </a:endParaRPr>
            </a:p>
          </p:txBody>
        </p:sp>
      </p:grpSp>
    </p:spTree>
    <p:extLst>
      <p:ext uri="{BB962C8B-B14F-4D97-AF65-F5344CB8AC3E}">
        <p14:creationId xmlns:p14="http://schemas.microsoft.com/office/powerpoint/2010/main" val="35736356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2D15E67-6428-D532-ED3F-360E439D7AEB}"/>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TextBox 2">
            <a:extLst>
              <a:ext uri="{FF2B5EF4-FFF2-40B4-BE49-F238E27FC236}">
                <a16:creationId xmlns:a16="http://schemas.microsoft.com/office/drawing/2014/main" id="{470E66D7-77F8-1C26-4251-7CAC35776684}"/>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17" name="TextBox 16">
            <a:extLst>
              <a:ext uri="{FF2B5EF4-FFF2-40B4-BE49-F238E27FC236}">
                <a16:creationId xmlns:a16="http://schemas.microsoft.com/office/drawing/2014/main" id="{F8F4815E-2D53-48BD-34DD-3DB47A18EF63}"/>
              </a:ext>
            </a:extLst>
          </p:cNvPr>
          <p:cNvSpPr txBox="1"/>
          <p:nvPr/>
        </p:nvSpPr>
        <p:spPr>
          <a:xfrm>
            <a:off x="530975" y="783711"/>
            <a:ext cx="9218332" cy="52322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rial"/>
                <a:ea typeface="+mn-ea"/>
                <a:cs typeface="Arial"/>
              </a:rPr>
              <a:t>add or manage your family </a:t>
            </a:r>
            <a:endParaRPr kumimoji="0" lang="en-US" sz="2800" b="0" i="0" u="none" strike="noStrike" kern="1200" cap="none" spc="0" normalizeH="0" baseline="0" noProof="0">
              <a:ln>
                <a:noFill/>
              </a:ln>
              <a:solidFill>
                <a:srgbClr val="FFFFFF"/>
              </a:solidFill>
              <a:effectLst/>
              <a:uLnTx/>
              <a:uFillTx/>
              <a:latin typeface="Calibri" panose="020F0502020204030204"/>
              <a:ea typeface="+mn-ea"/>
              <a:cs typeface="Arial"/>
            </a:endParaRPr>
          </a:p>
        </p:txBody>
      </p:sp>
      <p:sp>
        <p:nvSpPr>
          <p:cNvPr id="18" name="TextBox 17">
            <a:extLst>
              <a:ext uri="{FF2B5EF4-FFF2-40B4-BE49-F238E27FC236}">
                <a16:creationId xmlns:a16="http://schemas.microsoft.com/office/drawing/2014/main" id="{AAB215B5-993C-6283-FFDC-0BDAE1200F0A}"/>
              </a:ext>
            </a:extLst>
          </p:cNvPr>
          <p:cNvSpPr txBox="1"/>
          <p:nvPr/>
        </p:nvSpPr>
        <p:spPr>
          <a:xfrm>
            <a:off x="590347" y="2051489"/>
            <a:ext cx="2017941" cy="145462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a:ea typeface="+mn-ea"/>
                <a:cs typeface="Arial"/>
              </a:rPr>
              <a:t>Click the “View Family” button on your account dashboard or click your profile icon with your initials in the top right corner and select “Family.” </a:t>
            </a:r>
          </a:p>
        </p:txBody>
      </p:sp>
      <p:sp>
        <p:nvSpPr>
          <p:cNvPr id="21" name="Rounded Rectangle 20">
            <a:extLst>
              <a:ext uri="{FF2B5EF4-FFF2-40B4-BE49-F238E27FC236}">
                <a16:creationId xmlns:a16="http://schemas.microsoft.com/office/drawing/2014/main" id="{72D18A6A-4935-1CF4-1C05-7CAFA79D1BD3}"/>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1</a:t>
            </a:r>
          </a:p>
        </p:txBody>
      </p:sp>
      <p:sp>
        <p:nvSpPr>
          <p:cNvPr id="22" name="TextBox 21">
            <a:extLst>
              <a:ext uri="{FF2B5EF4-FFF2-40B4-BE49-F238E27FC236}">
                <a16:creationId xmlns:a16="http://schemas.microsoft.com/office/drawing/2014/main" id="{8E440759-F77B-411F-652C-78EBB44A292D}"/>
              </a:ext>
            </a:extLst>
          </p:cNvPr>
          <p:cNvSpPr txBox="1"/>
          <p:nvPr/>
        </p:nvSpPr>
        <p:spPr>
          <a:xfrm>
            <a:off x="6561222" y="2044093"/>
            <a:ext cx="2163053" cy="122379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a:ea typeface="+mn-ea"/>
                <a:cs typeface="Arial"/>
              </a:rPr>
              <a:t>To add a new family member, click “Add a member.”  To view an existing family member, click their name under “Members.”</a:t>
            </a:r>
          </a:p>
        </p:txBody>
      </p:sp>
      <p:sp>
        <p:nvSpPr>
          <p:cNvPr id="23" name="Rounded Rectangle 22">
            <a:extLst>
              <a:ext uri="{FF2B5EF4-FFF2-40B4-BE49-F238E27FC236}">
                <a16:creationId xmlns:a16="http://schemas.microsoft.com/office/drawing/2014/main" id="{C5263D8D-1616-3884-834C-24A352598EF4}"/>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2</a:t>
            </a:r>
          </a:p>
        </p:txBody>
      </p:sp>
      <p:pic>
        <p:nvPicPr>
          <p:cNvPr id="27" name="Picture 26">
            <a:extLst>
              <a:ext uri="{FF2B5EF4-FFF2-40B4-BE49-F238E27FC236}">
                <a16:creationId xmlns:a16="http://schemas.microsoft.com/office/drawing/2014/main" id="{9843D594-4734-3DAF-4492-2EC0E3634B16}"/>
              </a:ext>
            </a:extLst>
          </p:cNvPr>
          <p:cNvPicPr>
            <a:picLocks noChangeAspect="1"/>
          </p:cNvPicPr>
          <p:nvPr/>
        </p:nvPicPr>
        <p:blipFill>
          <a:blip r:embed="rId3"/>
          <a:srcRect b="66636"/>
          <a:stretch>
            <a:fillRect/>
          </a:stretch>
        </p:blipFill>
        <p:spPr>
          <a:xfrm>
            <a:off x="2888956" y="1522087"/>
            <a:ext cx="2722402" cy="5335913"/>
          </a:xfrm>
          <a:prstGeom prst="rect">
            <a:avLst/>
          </a:prstGeom>
          <a:effectLst>
            <a:outerShdw blurRad="50800" dist="38100" dir="2700000" algn="tl" rotWithShape="0">
              <a:prstClr val="black">
                <a:alpha val="40000"/>
              </a:prstClr>
            </a:outerShdw>
          </a:effectLst>
        </p:spPr>
      </p:pic>
      <p:pic>
        <p:nvPicPr>
          <p:cNvPr id="31" name="Picture 30">
            <a:extLst>
              <a:ext uri="{FF2B5EF4-FFF2-40B4-BE49-F238E27FC236}">
                <a16:creationId xmlns:a16="http://schemas.microsoft.com/office/drawing/2014/main" id="{96FFB03F-F604-DD91-217F-569F5ECA6842}"/>
              </a:ext>
            </a:extLst>
          </p:cNvPr>
          <p:cNvPicPr>
            <a:picLocks noChangeAspect="1"/>
          </p:cNvPicPr>
          <p:nvPr/>
        </p:nvPicPr>
        <p:blipFill>
          <a:blip r:embed="rId4"/>
          <a:srcRect b="9300"/>
          <a:stretch>
            <a:fillRect/>
          </a:stretch>
        </p:blipFill>
        <p:spPr>
          <a:xfrm>
            <a:off x="8863976" y="1522089"/>
            <a:ext cx="2720277" cy="5335911"/>
          </a:xfrm>
          <a:prstGeom prst="rect">
            <a:avLst/>
          </a:prstGeom>
          <a:effectLst>
            <a:outerShdw blurRad="50800" dist="38100" dir="2700000" algn="tl" rotWithShape="0">
              <a:prstClr val="black">
                <a:alpha val="40000"/>
              </a:prstClr>
            </a:outerShdw>
          </a:effectLst>
        </p:spPr>
      </p:pic>
      <p:pic>
        <p:nvPicPr>
          <p:cNvPr id="32" name="Picture 31">
            <a:extLst>
              <a:ext uri="{FF2B5EF4-FFF2-40B4-BE49-F238E27FC236}">
                <a16:creationId xmlns:a16="http://schemas.microsoft.com/office/drawing/2014/main" id="{9639FC91-12DB-1D5C-1A50-3F16446237E9}"/>
              </a:ext>
            </a:extLst>
          </p:cNvPr>
          <p:cNvPicPr>
            <a:picLocks noChangeAspect="1"/>
          </p:cNvPicPr>
          <p:nvPr/>
        </p:nvPicPr>
        <p:blipFill>
          <a:blip r:embed="rId3"/>
          <a:srcRect l="4854" t="15259" r="5598" b="81469"/>
          <a:stretch>
            <a:fillRect/>
          </a:stretch>
        </p:blipFill>
        <p:spPr>
          <a:xfrm>
            <a:off x="2346444" y="3932657"/>
            <a:ext cx="3816243" cy="819055"/>
          </a:xfrm>
          <a:prstGeom prst="rect">
            <a:avLst/>
          </a:prstGeom>
          <a:ln w="12700">
            <a:solidFill>
              <a:schemeClr val="accent4"/>
            </a:solidFill>
          </a:ln>
          <a:effectLst>
            <a:outerShdw blurRad="63500" sx="102000" sy="102000" algn="ctr" rotWithShape="0">
              <a:prstClr val="black">
                <a:alpha val="40000"/>
              </a:prstClr>
            </a:outerShdw>
          </a:effectLst>
        </p:spPr>
      </p:pic>
      <p:pic>
        <p:nvPicPr>
          <p:cNvPr id="33" name="Picture 32">
            <a:extLst>
              <a:ext uri="{FF2B5EF4-FFF2-40B4-BE49-F238E27FC236}">
                <a16:creationId xmlns:a16="http://schemas.microsoft.com/office/drawing/2014/main" id="{4D88ED75-2F5C-CC80-3A8F-655039FCC7B4}"/>
              </a:ext>
            </a:extLst>
          </p:cNvPr>
          <p:cNvPicPr>
            <a:picLocks noChangeAspect="1"/>
          </p:cNvPicPr>
          <p:nvPr/>
        </p:nvPicPr>
        <p:blipFill>
          <a:blip r:embed="rId4"/>
          <a:srcRect t="16070" r="55273" b="76420"/>
          <a:stretch>
            <a:fillRect/>
          </a:stretch>
        </p:blipFill>
        <p:spPr>
          <a:xfrm>
            <a:off x="8565357" y="2453337"/>
            <a:ext cx="1970987" cy="715683"/>
          </a:xfrm>
          <a:prstGeom prst="rect">
            <a:avLst/>
          </a:prstGeom>
          <a:ln w="12700">
            <a:solidFill>
              <a:schemeClr val="accent4"/>
            </a:solidFill>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12013372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8251D051-0270-690B-5757-7E340160E398}"/>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87AF7B64-D3F5-AF8E-70A0-18E323C6C17B}"/>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TextBox 2">
            <a:extLst>
              <a:ext uri="{FF2B5EF4-FFF2-40B4-BE49-F238E27FC236}">
                <a16:creationId xmlns:a16="http://schemas.microsoft.com/office/drawing/2014/main" id="{7C465EAB-2630-4030-966B-5DC91B9FC1D1}"/>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10" name="TextBox 9">
            <a:extLst>
              <a:ext uri="{FF2B5EF4-FFF2-40B4-BE49-F238E27FC236}">
                <a16:creationId xmlns:a16="http://schemas.microsoft.com/office/drawing/2014/main" id="{01265426-AD88-F68C-05B3-1D9CC03A3F0E}"/>
              </a:ext>
            </a:extLst>
          </p:cNvPr>
          <p:cNvSpPr txBox="1"/>
          <p:nvPr/>
        </p:nvSpPr>
        <p:spPr>
          <a:xfrm>
            <a:off x="530975" y="783711"/>
            <a:ext cx="9218332" cy="52322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rial"/>
                <a:ea typeface="+mn-ea"/>
                <a:cs typeface="Arial"/>
              </a:rPr>
              <a:t>add adult family members</a:t>
            </a:r>
            <a:endParaRPr kumimoji="0" lang="en-US" sz="2800" b="0" i="0" u="none" strike="noStrike" kern="1200" cap="none" spc="0" normalizeH="0" baseline="0" noProof="0">
              <a:ln>
                <a:noFill/>
              </a:ln>
              <a:solidFill>
                <a:srgbClr val="FFFFFF"/>
              </a:solidFill>
              <a:effectLst/>
              <a:uLnTx/>
              <a:uFillTx/>
              <a:latin typeface="Calibri" panose="020F0502020204030204"/>
              <a:ea typeface="Calibri"/>
              <a:cs typeface="Arial"/>
            </a:endParaRPr>
          </a:p>
        </p:txBody>
      </p:sp>
      <p:sp>
        <p:nvSpPr>
          <p:cNvPr id="13" name="TextBox 12">
            <a:extLst>
              <a:ext uri="{FF2B5EF4-FFF2-40B4-BE49-F238E27FC236}">
                <a16:creationId xmlns:a16="http://schemas.microsoft.com/office/drawing/2014/main" id="{A21F8A33-EF0E-D595-051A-8016B3DDDBAA}"/>
              </a:ext>
            </a:extLst>
          </p:cNvPr>
          <p:cNvSpPr txBox="1"/>
          <p:nvPr/>
        </p:nvSpPr>
        <p:spPr>
          <a:xfrm>
            <a:off x="590348" y="2051489"/>
            <a:ext cx="1854902" cy="145898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a:ea typeface="+mn-ea"/>
                <a:cs typeface="Arial"/>
              </a:rPr>
              <a:t>Once you click the "Add a member" button, select "They’re </a:t>
            </a:r>
            <a:br>
              <a:rPr kumimoji="0" lang="en-US" sz="1200" b="0" i="0" u="none" strike="noStrike" kern="1200" cap="none" spc="0" normalizeH="0" baseline="0" noProof="0">
                <a:ln>
                  <a:noFill/>
                </a:ln>
                <a:solidFill>
                  <a:srgbClr val="FFFFFF"/>
                </a:solidFill>
                <a:effectLst/>
                <a:uLnTx/>
                <a:uFillTx/>
                <a:latin typeface="Arial"/>
                <a:ea typeface="+mn-ea"/>
                <a:cs typeface="Arial"/>
              </a:rPr>
            </a:br>
            <a:r>
              <a:rPr kumimoji="0" lang="en-US" sz="1200" b="0" i="0" u="none" strike="noStrike" kern="1200" cap="none" spc="0" normalizeH="0" baseline="0" noProof="0">
                <a:ln>
                  <a:noFill/>
                </a:ln>
                <a:solidFill>
                  <a:srgbClr val="FFFFFF"/>
                </a:solidFill>
                <a:effectLst/>
                <a:uLnTx/>
                <a:uFillTx/>
                <a:latin typeface="Arial"/>
                <a:ea typeface="+mn-ea"/>
                <a:cs typeface="Arial"/>
              </a:rPr>
              <a:t>18+ years old" and enter their details to send them an invitation.</a:t>
            </a:r>
            <a:endParaRPr kumimoji="0" lang="en-US" sz="12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Rounded Rectangle 13">
            <a:extLst>
              <a:ext uri="{FF2B5EF4-FFF2-40B4-BE49-F238E27FC236}">
                <a16:creationId xmlns:a16="http://schemas.microsoft.com/office/drawing/2014/main" id="{26BCEC66-16BB-DDF9-1CE8-4C2F144C97BF}"/>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1</a:t>
            </a:r>
          </a:p>
        </p:txBody>
      </p:sp>
      <p:sp>
        <p:nvSpPr>
          <p:cNvPr id="15" name="TextBox 14">
            <a:extLst>
              <a:ext uri="{FF2B5EF4-FFF2-40B4-BE49-F238E27FC236}">
                <a16:creationId xmlns:a16="http://schemas.microsoft.com/office/drawing/2014/main" id="{094E8B5D-471F-602D-75B3-EB39C5CA2749}"/>
              </a:ext>
            </a:extLst>
          </p:cNvPr>
          <p:cNvSpPr txBox="1"/>
          <p:nvPr/>
        </p:nvSpPr>
        <p:spPr>
          <a:xfrm>
            <a:off x="6561222" y="2044093"/>
            <a:ext cx="2163053" cy="145898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a:ea typeface="+mn-lt"/>
                <a:cs typeface="Arial"/>
              </a:rPr>
              <a:t>The invited family member will receive an email notification that they've been added to your plan and will need to complete their own account activation.</a:t>
            </a:r>
            <a:endParaRPr kumimoji="0" lang="en-US" sz="12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Rounded Rectangle 15">
            <a:extLst>
              <a:ext uri="{FF2B5EF4-FFF2-40B4-BE49-F238E27FC236}">
                <a16:creationId xmlns:a16="http://schemas.microsoft.com/office/drawing/2014/main" id="{BAB06D5C-DF9F-B00B-E17A-5BC979A4AAE0}"/>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2</a:t>
            </a:r>
          </a:p>
        </p:txBody>
      </p:sp>
      <p:pic>
        <p:nvPicPr>
          <p:cNvPr id="20" name="Picture 19">
            <a:extLst>
              <a:ext uri="{FF2B5EF4-FFF2-40B4-BE49-F238E27FC236}">
                <a16:creationId xmlns:a16="http://schemas.microsoft.com/office/drawing/2014/main" id="{2AFFC09F-B1E1-639C-9B2A-70A221854E26}"/>
              </a:ext>
            </a:extLst>
          </p:cNvPr>
          <p:cNvPicPr>
            <a:picLocks noChangeAspect="1"/>
          </p:cNvPicPr>
          <p:nvPr/>
        </p:nvPicPr>
        <p:blipFill>
          <a:blip r:embed="rId3"/>
          <a:srcRect b="10569"/>
          <a:stretch>
            <a:fillRect/>
          </a:stretch>
        </p:blipFill>
        <p:spPr>
          <a:xfrm>
            <a:off x="8863976" y="1522089"/>
            <a:ext cx="2720277" cy="5335911"/>
          </a:xfrm>
          <a:prstGeom prst="rect">
            <a:avLst/>
          </a:prstGeom>
          <a:effectLst>
            <a:outerShdw blurRad="50800" dist="38100" dir="2700000" algn="tl" rotWithShape="0">
              <a:prstClr val="black">
                <a:alpha val="40000"/>
              </a:prstClr>
            </a:outerShdw>
          </a:effectLst>
        </p:spPr>
      </p:pic>
      <p:pic>
        <p:nvPicPr>
          <p:cNvPr id="24" name="Picture 23">
            <a:extLst>
              <a:ext uri="{FF2B5EF4-FFF2-40B4-BE49-F238E27FC236}">
                <a16:creationId xmlns:a16="http://schemas.microsoft.com/office/drawing/2014/main" id="{70913737-4AD7-2D1C-8242-C96B6E7E878B}"/>
              </a:ext>
            </a:extLst>
          </p:cNvPr>
          <p:cNvPicPr>
            <a:picLocks noChangeAspect="1"/>
          </p:cNvPicPr>
          <p:nvPr/>
        </p:nvPicPr>
        <p:blipFill>
          <a:blip r:embed="rId4"/>
          <a:stretch>
            <a:fillRect/>
          </a:stretch>
        </p:blipFill>
        <p:spPr>
          <a:xfrm>
            <a:off x="2888956" y="1522087"/>
            <a:ext cx="2741051" cy="5335913"/>
          </a:xfrm>
          <a:prstGeom prst="rect">
            <a:avLst/>
          </a:prstGeom>
          <a:effectLst>
            <a:outerShdw blurRad="50800" dist="38100" dir="2700000" algn="tl" rotWithShape="0">
              <a:prstClr val="black">
                <a:alpha val="40000"/>
              </a:prstClr>
            </a:outerShdw>
          </a:effectLst>
        </p:spPr>
      </p:pic>
      <p:pic>
        <p:nvPicPr>
          <p:cNvPr id="25" name="Picture 24">
            <a:extLst>
              <a:ext uri="{FF2B5EF4-FFF2-40B4-BE49-F238E27FC236}">
                <a16:creationId xmlns:a16="http://schemas.microsoft.com/office/drawing/2014/main" id="{109B0E32-F66A-7DC1-68C0-10664440391D}"/>
              </a:ext>
            </a:extLst>
          </p:cNvPr>
          <p:cNvPicPr>
            <a:picLocks noChangeAspect="1"/>
          </p:cNvPicPr>
          <p:nvPr/>
        </p:nvPicPr>
        <p:blipFill>
          <a:blip r:embed="rId4"/>
          <a:srcRect t="26503" b="61802"/>
          <a:stretch>
            <a:fillRect/>
          </a:stretch>
        </p:blipFill>
        <p:spPr>
          <a:xfrm>
            <a:off x="2590397" y="2873070"/>
            <a:ext cx="3338168" cy="759951"/>
          </a:xfrm>
          <a:prstGeom prst="rect">
            <a:avLst/>
          </a:prstGeom>
          <a:ln w="12700">
            <a:solidFill>
              <a:schemeClr val="accent4"/>
            </a:solidFill>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4092919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286CAF2A-CFBE-C655-0C2D-7CE46AE18A09}"/>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4D6BEA7-674B-06BC-A7D3-C143D6377B0D}"/>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TextBox 2">
            <a:extLst>
              <a:ext uri="{FF2B5EF4-FFF2-40B4-BE49-F238E27FC236}">
                <a16:creationId xmlns:a16="http://schemas.microsoft.com/office/drawing/2014/main" id="{0BAD711F-7520-2642-7B6B-9927BB7B6B9F}"/>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9" name="TextBox 8">
            <a:extLst>
              <a:ext uri="{FF2B5EF4-FFF2-40B4-BE49-F238E27FC236}">
                <a16:creationId xmlns:a16="http://schemas.microsoft.com/office/drawing/2014/main" id="{D75D5E8F-D39B-F73F-A0C7-65EE3F247E8B}"/>
              </a:ext>
            </a:extLst>
          </p:cNvPr>
          <p:cNvSpPr txBox="1"/>
          <p:nvPr/>
        </p:nvSpPr>
        <p:spPr>
          <a:xfrm>
            <a:off x="452515" y="2119668"/>
            <a:ext cx="3879641" cy="122379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a:ea typeface="+mn-ea"/>
                <a:cs typeface="Arial"/>
              </a:rPr>
              <a:t>Once you click the "Add a member" button, select "They’re younger than 18" and enter their details. </a:t>
            </a:r>
          </a:p>
          <a:p>
            <a:pPr marL="0" marR="0" lvl="0" indent="0" algn="l" defTabSz="914400" rtl="0" eaLnBrk="1" fontAlgn="auto" latinLnBrk="0" hangingPunct="1">
              <a:lnSpc>
                <a:spcPct val="125000"/>
              </a:lnSpc>
              <a:spcBef>
                <a:spcPts val="0"/>
              </a:spcBef>
              <a:spcAft>
                <a:spcPts val="0"/>
              </a:spcAft>
              <a:buClrTx/>
              <a:buSzTx/>
              <a:buFontTx/>
              <a:buNone/>
              <a:tabLst/>
              <a:defRPr/>
            </a:pPr>
            <a:br>
              <a:rPr kumimoji="0" lang="en-US" sz="1200" b="0" i="0" u="none" strike="noStrike" kern="1200" cap="none" spc="0" normalizeH="0" baseline="0" noProof="0">
                <a:ln>
                  <a:noFill/>
                </a:ln>
                <a:solidFill>
                  <a:srgbClr val="FFFFFF"/>
                </a:solidFill>
                <a:effectLst/>
                <a:uLnTx/>
                <a:uFillTx/>
                <a:latin typeface="Arial"/>
                <a:ea typeface="+mn-ea"/>
                <a:cs typeface="Arial"/>
              </a:rPr>
            </a:br>
            <a:r>
              <a:rPr kumimoji="0" lang="en-US" sz="1200" b="0" i="0" u="none" strike="noStrike" kern="1200" cap="none" spc="0" normalizeH="0" baseline="0" noProof="0">
                <a:ln>
                  <a:noFill/>
                </a:ln>
                <a:solidFill>
                  <a:srgbClr val="FFFFFF"/>
                </a:solidFill>
                <a:effectLst/>
                <a:uLnTx/>
                <a:uFillTx/>
                <a:latin typeface="Arial"/>
                <a:ea typeface="+mn-ea"/>
                <a:cs typeface="Arial"/>
              </a:rPr>
              <a:t>Going forward, you'll manage their account, receiving alerts and viewing activity directly in your portal. </a:t>
            </a:r>
          </a:p>
        </p:txBody>
      </p:sp>
      <p:sp>
        <p:nvSpPr>
          <p:cNvPr id="10" name="TextBox 9">
            <a:extLst>
              <a:ext uri="{FF2B5EF4-FFF2-40B4-BE49-F238E27FC236}">
                <a16:creationId xmlns:a16="http://schemas.microsoft.com/office/drawing/2014/main" id="{224113D9-3A16-DB44-EE3A-702EC502FD76}"/>
              </a:ext>
            </a:extLst>
          </p:cNvPr>
          <p:cNvSpPr txBox="1"/>
          <p:nvPr/>
        </p:nvSpPr>
        <p:spPr>
          <a:xfrm>
            <a:off x="452517" y="969517"/>
            <a:ext cx="3591450" cy="95410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rial"/>
                <a:ea typeface="+mn-ea"/>
                <a:cs typeface="Arial"/>
              </a:rPr>
              <a:t>add minor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rial"/>
                <a:ea typeface="+mn-ea"/>
                <a:cs typeface="Arial"/>
              </a:rPr>
              <a:t>family members</a:t>
            </a:r>
            <a:endParaRPr kumimoji="0" lang="en-US" sz="2800" b="0" i="0" u="none" strike="noStrike" kern="1200" cap="none" spc="0" normalizeH="0" baseline="0" noProof="0">
              <a:ln>
                <a:noFill/>
              </a:ln>
              <a:solidFill>
                <a:srgbClr val="FFFFFF"/>
              </a:solidFill>
              <a:effectLst/>
              <a:uLnTx/>
              <a:uFillTx/>
              <a:latin typeface="Calibri" panose="020F0502020204030204"/>
              <a:ea typeface="Calibri"/>
              <a:cs typeface="Arial"/>
            </a:endParaRPr>
          </a:p>
        </p:txBody>
      </p:sp>
      <p:pic>
        <p:nvPicPr>
          <p:cNvPr id="12" name="Picture 11">
            <a:extLst>
              <a:ext uri="{FF2B5EF4-FFF2-40B4-BE49-F238E27FC236}">
                <a16:creationId xmlns:a16="http://schemas.microsoft.com/office/drawing/2014/main" id="{241545A0-4684-1839-E53F-424057F07A85}"/>
              </a:ext>
            </a:extLst>
          </p:cNvPr>
          <p:cNvPicPr>
            <a:picLocks noChangeAspect="1"/>
          </p:cNvPicPr>
          <p:nvPr/>
        </p:nvPicPr>
        <p:blipFill>
          <a:blip r:embed="rId3"/>
          <a:srcRect b="37771"/>
          <a:stretch>
            <a:fillRect/>
          </a:stretch>
        </p:blipFill>
        <p:spPr>
          <a:xfrm>
            <a:off x="5272392" y="969517"/>
            <a:ext cx="4860959" cy="5888483"/>
          </a:xfrm>
          <a:prstGeom prst="rect">
            <a:avLst/>
          </a:prstGeom>
          <a:effectLst>
            <a:outerShdw blurRad="50800" dist="38100" dir="2700000" algn="tl" rotWithShape="0">
              <a:prstClr val="black">
                <a:alpha val="40000"/>
              </a:prstClr>
            </a:outerShdw>
          </a:effectLst>
        </p:spPr>
      </p:pic>
      <p:pic>
        <p:nvPicPr>
          <p:cNvPr id="13" name="Picture 12">
            <a:extLst>
              <a:ext uri="{FF2B5EF4-FFF2-40B4-BE49-F238E27FC236}">
                <a16:creationId xmlns:a16="http://schemas.microsoft.com/office/drawing/2014/main" id="{71A9B9F8-C68D-D5AD-32D9-2BC08D82B43E}"/>
              </a:ext>
            </a:extLst>
          </p:cNvPr>
          <p:cNvPicPr>
            <a:picLocks noChangeAspect="1"/>
          </p:cNvPicPr>
          <p:nvPr/>
        </p:nvPicPr>
        <p:blipFill>
          <a:blip r:embed="rId3"/>
          <a:srcRect t="38677" b="49628"/>
          <a:stretch>
            <a:fillRect/>
          </a:stretch>
        </p:blipFill>
        <p:spPr>
          <a:xfrm>
            <a:off x="3955474" y="4661942"/>
            <a:ext cx="7494794" cy="1706228"/>
          </a:xfrm>
          <a:prstGeom prst="rect">
            <a:avLst/>
          </a:prstGeom>
          <a:ln w="12700">
            <a:solidFill>
              <a:schemeClr val="accent4"/>
            </a:solidFill>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42827871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2AB0D-2C69-5F90-ED1F-5F477DD947A0}"/>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C6978C1B-44AD-8FE2-9306-3F9695865A14}"/>
              </a:ext>
            </a:extLst>
          </p:cNvPr>
          <p:cNvGrpSpPr/>
          <p:nvPr/>
        </p:nvGrpSpPr>
        <p:grpSpPr>
          <a:xfrm>
            <a:off x="745045" y="1771044"/>
            <a:ext cx="10156318" cy="3315912"/>
            <a:chOff x="745045" y="1388378"/>
            <a:chExt cx="10156318" cy="3315912"/>
          </a:xfrm>
        </p:grpSpPr>
        <p:sp>
          <p:nvSpPr>
            <p:cNvPr id="6" name="Title 7">
              <a:extLst>
                <a:ext uri="{FF2B5EF4-FFF2-40B4-BE49-F238E27FC236}">
                  <a16:creationId xmlns:a16="http://schemas.microsoft.com/office/drawing/2014/main" id="{B5D62358-29AE-13B8-1122-A20BF3748E61}"/>
                </a:ext>
              </a:extLst>
            </p:cNvPr>
            <p:cNvSpPr txBox="1">
              <a:spLocks/>
            </p:cNvSpPr>
            <p:nvPr/>
          </p:nvSpPr>
          <p:spPr>
            <a:xfrm>
              <a:off x="745045" y="1388378"/>
              <a:ext cx="10156318" cy="2308324"/>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8000" b="0" i="0" u="none" strike="noStrike" kern="1200" cap="none" spc="0" normalizeH="0" baseline="0" noProof="0">
                  <a:ln>
                    <a:noFill/>
                  </a:ln>
                  <a:solidFill>
                    <a:srgbClr val="F3F6F9"/>
                  </a:solidFill>
                  <a:effectLst/>
                  <a:uLnTx/>
                  <a:uFillTx/>
                  <a:latin typeface="Arial"/>
                  <a:ea typeface="+mj-ea"/>
                  <a:cs typeface="Arial"/>
                </a:rPr>
                <a:t>customer care </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8000" b="0" i="0" u="none" strike="noStrike" kern="1200" cap="none" spc="0" normalizeH="0" baseline="0" noProof="0">
                  <a:ln>
                    <a:noFill/>
                  </a:ln>
                  <a:solidFill>
                    <a:srgbClr val="F3F6F9"/>
                  </a:solidFill>
                  <a:effectLst/>
                  <a:uLnTx/>
                  <a:uFillTx/>
                  <a:latin typeface="Arial"/>
                  <a:ea typeface="+mj-ea"/>
                  <a:cs typeface="Arial"/>
                </a:rPr>
                <a:t>and restoration</a:t>
              </a:r>
              <a:endParaRPr kumimoji="0" lang="en-US" sz="8000" b="0" i="0" u="none" strike="noStrike" kern="1200" cap="none" spc="0" normalizeH="0" baseline="0" noProof="0">
                <a:ln>
                  <a:noFill/>
                </a:ln>
                <a:solidFill>
                  <a:srgbClr val="F3F6F9"/>
                </a:solidFill>
                <a:effectLst/>
                <a:uLnTx/>
                <a:uFillTx/>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F8163C6C-EE3F-33E5-5893-1C97B61E1428}"/>
                </a:ext>
              </a:extLst>
            </p:cNvPr>
            <p:cNvSpPr txBox="1"/>
            <p:nvPr/>
          </p:nvSpPr>
          <p:spPr>
            <a:xfrm>
              <a:off x="745046" y="3939593"/>
              <a:ext cx="8323682" cy="7646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13999"/>
                </a:lnSpc>
                <a:spcBef>
                  <a:spcPts val="0"/>
                </a:spcBef>
                <a:spcAft>
                  <a:spcPts val="0"/>
                </a:spcAft>
                <a:buClrTx/>
                <a:buSzTx/>
                <a:buFontTx/>
                <a:buNone/>
                <a:tabLst/>
                <a:defRPr/>
              </a:pPr>
              <a:r>
                <a:rPr kumimoji="0" lang="en-US" sz="2000" b="0" i="0" u="none" strike="noStrike" kern="1200" cap="none" spc="0" normalizeH="0" baseline="0" noProof="0">
                  <a:ln>
                    <a:noFill/>
                  </a:ln>
                  <a:solidFill>
                    <a:srgbClr val="F3F6F9"/>
                  </a:solidFill>
                  <a:effectLst/>
                  <a:uLnTx/>
                  <a:uFillTx/>
                  <a:latin typeface="Arial"/>
                  <a:ea typeface="+mn-ea"/>
                  <a:cs typeface="Arial"/>
                </a:rPr>
                <a:t>Whether you suspect fraud, are dealing with identity theft, or just need help understanding your protection, our experts are here to help 24/7.</a:t>
              </a:r>
            </a:p>
          </p:txBody>
        </p:sp>
      </p:grpSp>
    </p:spTree>
    <p:extLst>
      <p:ext uri="{BB962C8B-B14F-4D97-AF65-F5344CB8AC3E}">
        <p14:creationId xmlns:p14="http://schemas.microsoft.com/office/powerpoint/2010/main" val="44355965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B81FF52E-2032-D7E0-87B8-FC110BF6622F}"/>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21FA6203-9BD1-33D0-4FBB-B065CB3EB7AA}"/>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2">
            <a:extLst>
              <a:ext uri="{FF2B5EF4-FFF2-40B4-BE49-F238E27FC236}">
                <a16:creationId xmlns:a16="http://schemas.microsoft.com/office/drawing/2014/main" id="{D8D32E96-EAE5-F998-843E-A6D290299C04}"/>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15" name="TextBox 14">
            <a:extLst>
              <a:ext uri="{FF2B5EF4-FFF2-40B4-BE49-F238E27FC236}">
                <a16:creationId xmlns:a16="http://schemas.microsoft.com/office/drawing/2014/main" id="{A9765159-1AB5-1D85-1377-21AF281D3BDA}"/>
              </a:ext>
            </a:extLst>
          </p:cNvPr>
          <p:cNvSpPr txBox="1"/>
          <p:nvPr/>
        </p:nvSpPr>
        <p:spPr>
          <a:xfrm>
            <a:off x="530975" y="783711"/>
            <a:ext cx="9218332" cy="52322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rial"/>
                <a:ea typeface="+mn-ea"/>
                <a:cs typeface="Arial"/>
              </a:rPr>
              <a:t>connect with our customer care team</a:t>
            </a:r>
          </a:p>
        </p:txBody>
      </p:sp>
      <p:sp>
        <p:nvSpPr>
          <p:cNvPr id="17" name="TextBox 16">
            <a:extLst>
              <a:ext uri="{FF2B5EF4-FFF2-40B4-BE49-F238E27FC236}">
                <a16:creationId xmlns:a16="http://schemas.microsoft.com/office/drawing/2014/main" id="{7DFEE277-E838-2B65-9A97-4A3C46AF0080}"/>
              </a:ext>
            </a:extLst>
          </p:cNvPr>
          <p:cNvSpPr txBox="1"/>
          <p:nvPr/>
        </p:nvSpPr>
        <p:spPr>
          <a:xfrm>
            <a:off x="590348" y="2051489"/>
            <a:ext cx="1921032" cy="283962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a:ea typeface="+mn-lt"/>
                <a:cs typeface="Arial"/>
              </a:rPr>
              <a:t>For immediate support, call the number displayed at the bottom of your dashboard or on your login page.</a:t>
            </a:r>
          </a:p>
          <a:p>
            <a:pPr marL="0" marR="0" lvl="0" indent="0" algn="l" defTabSz="914400" rtl="0" eaLnBrk="1" fontAlgn="auto" latinLnBrk="0" hangingPunct="1">
              <a:lnSpc>
                <a:spcPct val="125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lt"/>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lt"/>
                <a:cs typeface="Arial" panose="020B0604020202020204" pitchFamily="34" charset="0"/>
              </a:rPr>
              <a:t>To investigate a situation further, go to the "Identity Restoration" menu item and click "Start our survey" to use our identity fraud finder tool.</a:t>
            </a:r>
            <a:endPar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9" name="Rounded Rectangle 18">
            <a:extLst>
              <a:ext uri="{FF2B5EF4-FFF2-40B4-BE49-F238E27FC236}">
                <a16:creationId xmlns:a16="http://schemas.microsoft.com/office/drawing/2014/main" id="{FDD08431-638E-C2ED-3869-013C7D3A0CC7}"/>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1</a:t>
            </a:r>
          </a:p>
        </p:txBody>
      </p:sp>
      <p:sp>
        <p:nvSpPr>
          <p:cNvPr id="20" name="TextBox 19">
            <a:extLst>
              <a:ext uri="{FF2B5EF4-FFF2-40B4-BE49-F238E27FC236}">
                <a16:creationId xmlns:a16="http://schemas.microsoft.com/office/drawing/2014/main" id="{5A4A160F-F706-C7AA-9F8E-C66E029BEF3B}"/>
              </a:ext>
            </a:extLst>
          </p:cNvPr>
          <p:cNvSpPr txBox="1"/>
          <p:nvPr/>
        </p:nvSpPr>
        <p:spPr>
          <a:xfrm>
            <a:off x="6561222" y="2044093"/>
            <a:ext cx="2058121" cy="145462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lt"/>
                <a:cs typeface="Arial" panose="020B0604020202020204" pitchFamily="34" charset="0"/>
              </a:rPr>
              <a:t>To book a one-on-one coaching session about elder fraud, scams, or your features, go to the "Personal Coaching" menu item and request a call.</a:t>
            </a:r>
            <a:endPar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2" name="Rounded Rectangle 21">
            <a:extLst>
              <a:ext uri="{FF2B5EF4-FFF2-40B4-BE49-F238E27FC236}">
                <a16:creationId xmlns:a16="http://schemas.microsoft.com/office/drawing/2014/main" id="{53B290FC-1E54-813B-0273-F6F7DB53124C}"/>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2</a:t>
            </a:r>
          </a:p>
        </p:txBody>
      </p:sp>
      <p:pic>
        <p:nvPicPr>
          <p:cNvPr id="26" name="Picture 25">
            <a:extLst>
              <a:ext uri="{FF2B5EF4-FFF2-40B4-BE49-F238E27FC236}">
                <a16:creationId xmlns:a16="http://schemas.microsoft.com/office/drawing/2014/main" id="{F4B661EA-8967-FE8F-6F03-48A7EE8EAFF2}"/>
              </a:ext>
            </a:extLst>
          </p:cNvPr>
          <p:cNvPicPr>
            <a:picLocks noChangeAspect="1"/>
          </p:cNvPicPr>
          <p:nvPr/>
        </p:nvPicPr>
        <p:blipFill>
          <a:blip r:embed="rId3"/>
          <a:srcRect b="54091"/>
          <a:stretch>
            <a:fillRect/>
          </a:stretch>
        </p:blipFill>
        <p:spPr>
          <a:xfrm>
            <a:off x="2888956" y="1522087"/>
            <a:ext cx="2722402" cy="5335913"/>
          </a:xfrm>
          <a:prstGeom prst="rect">
            <a:avLst/>
          </a:prstGeom>
          <a:effectLst>
            <a:outerShdw blurRad="50800" dist="38100" dir="2700000" algn="tl" rotWithShape="0">
              <a:prstClr val="black">
                <a:alpha val="40000"/>
              </a:prstClr>
            </a:outerShdw>
          </a:effectLst>
        </p:spPr>
      </p:pic>
      <p:pic>
        <p:nvPicPr>
          <p:cNvPr id="30" name="Picture 29">
            <a:extLst>
              <a:ext uri="{FF2B5EF4-FFF2-40B4-BE49-F238E27FC236}">
                <a16:creationId xmlns:a16="http://schemas.microsoft.com/office/drawing/2014/main" id="{742F1056-A5F6-E23E-74B6-78D6BE9564DD}"/>
              </a:ext>
            </a:extLst>
          </p:cNvPr>
          <p:cNvPicPr>
            <a:picLocks noChangeAspect="1"/>
          </p:cNvPicPr>
          <p:nvPr/>
        </p:nvPicPr>
        <p:blipFill>
          <a:blip r:embed="rId4"/>
          <a:srcRect t="29216" b="31833"/>
          <a:stretch>
            <a:fillRect/>
          </a:stretch>
        </p:blipFill>
        <p:spPr>
          <a:xfrm>
            <a:off x="8863976" y="1522089"/>
            <a:ext cx="2722401" cy="5335911"/>
          </a:xfrm>
          <a:prstGeom prst="rect">
            <a:avLst/>
          </a:prstGeom>
          <a:effectLst>
            <a:outerShdw blurRad="50800" dist="38100" dir="2700000" algn="tl" rotWithShape="0">
              <a:prstClr val="black">
                <a:alpha val="40000"/>
              </a:prstClr>
            </a:outerShdw>
          </a:effectLst>
        </p:spPr>
      </p:pic>
      <p:pic>
        <p:nvPicPr>
          <p:cNvPr id="31" name="Picture 30">
            <a:extLst>
              <a:ext uri="{FF2B5EF4-FFF2-40B4-BE49-F238E27FC236}">
                <a16:creationId xmlns:a16="http://schemas.microsoft.com/office/drawing/2014/main" id="{BBD9703F-4EDC-99DF-9D94-7C66F94D472A}"/>
              </a:ext>
            </a:extLst>
          </p:cNvPr>
          <p:cNvPicPr>
            <a:picLocks noChangeAspect="1"/>
          </p:cNvPicPr>
          <p:nvPr/>
        </p:nvPicPr>
        <p:blipFill>
          <a:blip r:embed="rId3"/>
          <a:srcRect l="4769" t="37379" r="4590" b="58113"/>
          <a:stretch>
            <a:fillRect/>
          </a:stretch>
        </p:blipFill>
        <p:spPr>
          <a:xfrm>
            <a:off x="2472709" y="5804772"/>
            <a:ext cx="3554896" cy="754855"/>
          </a:xfrm>
          <a:prstGeom prst="rect">
            <a:avLst/>
          </a:prstGeom>
          <a:ln w="12700">
            <a:solidFill>
              <a:srgbClr val="00C393"/>
            </a:solidFill>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4104622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3AC2A0A5-C49B-0E09-E360-FD2FA03B5D93}"/>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4A3552F2-82CE-4D2A-FB0F-D251642FF224}"/>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 name="TextBox 2">
            <a:extLst>
              <a:ext uri="{FF2B5EF4-FFF2-40B4-BE49-F238E27FC236}">
                <a16:creationId xmlns:a16="http://schemas.microsoft.com/office/drawing/2014/main" id="{70484999-8DBD-3EBF-2196-DB461F96408C}"/>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17" name="TextBox 16">
            <a:extLst>
              <a:ext uri="{FF2B5EF4-FFF2-40B4-BE49-F238E27FC236}">
                <a16:creationId xmlns:a16="http://schemas.microsoft.com/office/drawing/2014/main" id="{8A41DF42-7F0A-C591-3924-66487BA949ED}"/>
              </a:ext>
            </a:extLst>
          </p:cNvPr>
          <p:cNvSpPr txBox="1"/>
          <p:nvPr/>
        </p:nvSpPr>
        <p:spPr>
          <a:xfrm>
            <a:off x="530975" y="783711"/>
            <a:ext cx="9218332" cy="52322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rial"/>
                <a:ea typeface="+mn-ea"/>
                <a:cs typeface="Arial"/>
              </a:rPr>
              <a:t>track or manage your restoration case</a:t>
            </a:r>
          </a:p>
        </p:txBody>
      </p:sp>
      <p:sp>
        <p:nvSpPr>
          <p:cNvPr id="18" name="TextBox 17">
            <a:extLst>
              <a:ext uri="{FF2B5EF4-FFF2-40B4-BE49-F238E27FC236}">
                <a16:creationId xmlns:a16="http://schemas.microsoft.com/office/drawing/2014/main" id="{769C832C-2E91-18FE-6D45-C3E4612490E9}"/>
              </a:ext>
            </a:extLst>
          </p:cNvPr>
          <p:cNvSpPr txBox="1"/>
          <p:nvPr/>
        </p:nvSpPr>
        <p:spPr>
          <a:xfrm>
            <a:off x="590348" y="2051489"/>
            <a:ext cx="1921032" cy="145462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a:ea typeface="+mn-lt"/>
                <a:cs typeface="Arial"/>
              </a:rPr>
              <a:t>To view past or current identity restoration cases and track the status of an active case, click the "Identity Restoration" menu item.</a:t>
            </a:r>
          </a:p>
        </p:txBody>
      </p:sp>
      <p:sp>
        <p:nvSpPr>
          <p:cNvPr id="19" name="Rounded Rectangle 18">
            <a:extLst>
              <a:ext uri="{FF2B5EF4-FFF2-40B4-BE49-F238E27FC236}">
                <a16:creationId xmlns:a16="http://schemas.microsoft.com/office/drawing/2014/main" id="{22BB3918-04C0-5CDF-1333-AC6436E63322}"/>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1</a:t>
            </a:r>
          </a:p>
        </p:txBody>
      </p:sp>
      <p:sp>
        <p:nvSpPr>
          <p:cNvPr id="20" name="TextBox 19">
            <a:extLst>
              <a:ext uri="{FF2B5EF4-FFF2-40B4-BE49-F238E27FC236}">
                <a16:creationId xmlns:a16="http://schemas.microsoft.com/office/drawing/2014/main" id="{41F7B781-A17D-8C4A-B76F-EC85269DD6EA}"/>
              </a:ext>
            </a:extLst>
          </p:cNvPr>
          <p:cNvSpPr txBox="1"/>
          <p:nvPr/>
        </p:nvSpPr>
        <p:spPr>
          <a:xfrm>
            <a:off x="6561222" y="2044093"/>
            <a:ext cx="2028141" cy="145462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If you have an open restoration case, you can also schedule appointments and securely message your dedicated restoration specialist here.</a:t>
            </a:r>
          </a:p>
        </p:txBody>
      </p:sp>
      <p:sp>
        <p:nvSpPr>
          <p:cNvPr id="21" name="Rounded Rectangle 20">
            <a:extLst>
              <a:ext uri="{FF2B5EF4-FFF2-40B4-BE49-F238E27FC236}">
                <a16:creationId xmlns:a16="http://schemas.microsoft.com/office/drawing/2014/main" id="{FC37E29E-70DB-F098-D700-95DE98160C59}"/>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2</a:t>
            </a:r>
          </a:p>
        </p:txBody>
      </p:sp>
      <p:pic>
        <p:nvPicPr>
          <p:cNvPr id="25" name="Picture 24">
            <a:extLst>
              <a:ext uri="{FF2B5EF4-FFF2-40B4-BE49-F238E27FC236}">
                <a16:creationId xmlns:a16="http://schemas.microsoft.com/office/drawing/2014/main" id="{386136D0-4E0B-7167-E3D4-6A47EE373AA1}"/>
              </a:ext>
            </a:extLst>
          </p:cNvPr>
          <p:cNvPicPr>
            <a:picLocks noChangeAspect="1"/>
          </p:cNvPicPr>
          <p:nvPr/>
        </p:nvPicPr>
        <p:blipFill>
          <a:blip r:embed="rId3"/>
          <a:srcRect t="42174" b="11917"/>
          <a:stretch>
            <a:fillRect/>
          </a:stretch>
        </p:blipFill>
        <p:spPr>
          <a:xfrm>
            <a:off x="2888956" y="1522087"/>
            <a:ext cx="2722402" cy="5335913"/>
          </a:xfrm>
          <a:prstGeom prst="rect">
            <a:avLst/>
          </a:prstGeom>
          <a:effectLst>
            <a:outerShdw blurRad="50800" dist="38100" dir="2700000" algn="tl" rotWithShape="0">
              <a:prstClr val="black">
                <a:alpha val="40000"/>
              </a:prstClr>
            </a:outerShdw>
          </a:effectLst>
        </p:spPr>
      </p:pic>
      <p:pic>
        <p:nvPicPr>
          <p:cNvPr id="29" name="Picture 28">
            <a:extLst>
              <a:ext uri="{FF2B5EF4-FFF2-40B4-BE49-F238E27FC236}">
                <a16:creationId xmlns:a16="http://schemas.microsoft.com/office/drawing/2014/main" id="{73D74CD2-0F5E-FC01-7476-1485EAD73461}"/>
              </a:ext>
            </a:extLst>
          </p:cNvPr>
          <p:cNvPicPr>
            <a:picLocks noChangeAspect="1"/>
          </p:cNvPicPr>
          <p:nvPr/>
        </p:nvPicPr>
        <p:blipFill>
          <a:blip r:embed="rId4"/>
          <a:srcRect b="45956"/>
          <a:stretch>
            <a:fillRect/>
          </a:stretch>
        </p:blipFill>
        <p:spPr>
          <a:xfrm>
            <a:off x="8863976" y="1522089"/>
            <a:ext cx="2722401" cy="5335912"/>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8536363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CE1E25-A858-EA20-FA33-6227E9151F05}"/>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F1B045F3-886E-A6E8-76D2-843E189692A0}"/>
              </a:ext>
            </a:extLst>
          </p:cNvPr>
          <p:cNvGrpSpPr/>
          <p:nvPr/>
        </p:nvGrpSpPr>
        <p:grpSpPr>
          <a:xfrm>
            <a:off x="745045" y="7387198"/>
            <a:ext cx="5442691" cy="1816727"/>
            <a:chOff x="745045" y="2204741"/>
            <a:chExt cx="5442691" cy="1816727"/>
          </a:xfrm>
        </p:grpSpPr>
        <p:sp>
          <p:nvSpPr>
            <p:cNvPr id="2" name="Title 7">
              <a:extLst>
                <a:ext uri="{FF2B5EF4-FFF2-40B4-BE49-F238E27FC236}">
                  <a16:creationId xmlns:a16="http://schemas.microsoft.com/office/drawing/2014/main" id="{21D98F59-2751-472D-A106-9B2F2E0A4C4F}"/>
                </a:ext>
              </a:extLst>
            </p:cNvPr>
            <p:cNvSpPr txBox="1">
              <a:spLocks/>
            </p:cNvSpPr>
            <p:nvPr/>
          </p:nvSpPr>
          <p:spPr>
            <a:xfrm>
              <a:off x="745045" y="2204741"/>
              <a:ext cx="5442691" cy="757130"/>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800" b="0" i="0" u="none" strike="noStrike" kern="1200" cap="none" spc="0" normalizeH="0" baseline="0" noProof="0">
                  <a:ln>
                    <a:noFill/>
                  </a:ln>
                  <a:solidFill>
                    <a:srgbClr val="F3F6F9"/>
                  </a:solidFill>
                  <a:effectLst/>
                  <a:uLnTx/>
                  <a:uFillTx/>
                  <a:latin typeface="Arial"/>
                  <a:ea typeface="+mj-ea"/>
                  <a:cs typeface="Arial"/>
                </a:rPr>
                <a:t>credit monitoring</a:t>
              </a:r>
              <a:endParaRPr kumimoji="0" lang="en-US" sz="4800" b="0" i="0" u="none" strike="noStrike" kern="1200" cap="none" spc="0" normalizeH="0" baseline="0" noProof="0">
                <a:ln>
                  <a:noFill/>
                </a:ln>
                <a:solidFill>
                  <a:srgbClr val="F3F6F9"/>
                </a:solidFill>
                <a:effectLst/>
                <a:uLnTx/>
                <a:uFillTx/>
                <a:latin typeface="Arial" panose="020B0604020202020204" pitchFamily="34" charset="0"/>
                <a:ea typeface="+mj-ea"/>
                <a:cs typeface="Arial" panose="020B0604020202020204" pitchFamily="34" charset="0"/>
              </a:endParaRPr>
            </a:p>
          </p:txBody>
        </p:sp>
        <p:sp>
          <p:nvSpPr>
            <p:cNvPr id="3" name="TextBox 2">
              <a:extLst>
                <a:ext uri="{FF2B5EF4-FFF2-40B4-BE49-F238E27FC236}">
                  <a16:creationId xmlns:a16="http://schemas.microsoft.com/office/drawing/2014/main" id="{72E03E02-3E5F-330E-BF3F-2F98F70C2536}"/>
                </a:ext>
              </a:extLst>
            </p:cNvPr>
            <p:cNvSpPr txBox="1"/>
            <p:nvPr/>
          </p:nvSpPr>
          <p:spPr>
            <a:xfrm>
              <a:off x="745045" y="3190471"/>
              <a:ext cx="544269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rial"/>
                  <a:ea typeface="+mn-lt"/>
                  <a:cs typeface="Arial"/>
                </a:rPr>
                <a:t>Easily access your credit score and reports, with tools to lock your credit and dispute errors. You'll also get notified of any credit activity we detect.</a:t>
              </a: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grpSp>
        <p:nvGrpSpPr>
          <p:cNvPr id="5" name="Group 4">
            <a:extLst>
              <a:ext uri="{FF2B5EF4-FFF2-40B4-BE49-F238E27FC236}">
                <a16:creationId xmlns:a16="http://schemas.microsoft.com/office/drawing/2014/main" id="{51C6544D-B88C-15F1-9333-2C856DD47241}"/>
              </a:ext>
            </a:extLst>
          </p:cNvPr>
          <p:cNvGrpSpPr/>
          <p:nvPr/>
        </p:nvGrpSpPr>
        <p:grpSpPr>
          <a:xfrm>
            <a:off x="745045" y="2165748"/>
            <a:ext cx="10156318" cy="2526504"/>
            <a:chOff x="745045" y="2536025"/>
            <a:chExt cx="10156318" cy="2526504"/>
          </a:xfrm>
        </p:grpSpPr>
        <p:sp>
          <p:nvSpPr>
            <p:cNvPr id="6" name="Title 7">
              <a:extLst>
                <a:ext uri="{FF2B5EF4-FFF2-40B4-BE49-F238E27FC236}">
                  <a16:creationId xmlns:a16="http://schemas.microsoft.com/office/drawing/2014/main" id="{EB928754-901B-EFF7-FE00-24F404BEDCE1}"/>
                </a:ext>
              </a:extLst>
            </p:cNvPr>
            <p:cNvSpPr txBox="1">
              <a:spLocks/>
            </p:cNvSpPr>
            <p:nvPr/>
          </p:nvSpPr>
          <p:spPr>
            <a:xfrm>
              <a:off x="745045" y="2536025"/>
              <a:ext cx="10156318" cy="1200329"/>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8000" b="0" i="0" u="none" strike="noStrike" kern="1200" cap="none" spc="0" normalizeH="0" baseline="0" noProof="0">
                  <a:ln>
                    <a:noFill/>
                  </a:ln>
                  <a:solidFill>
                    <a:srgbClr val="FFFFFF"/>
                  </a:solidFill>
                  <a:effectLst/>
                  <a:uLnTx/>
                  <a:uFillTx/>
                  <a:latin typeface="Arial"/>
                  <a:ea typeface="+mj-ea"/>
                  <a:cs typeface="Arial"/>
                </a:rPr>
                <a:t>credit monitoring</a:t>
              </a:r>
              <a:endParaRPr kumimoji="0" lang="en-US" sz="80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5E3B1821-E8F0-C504-E060-EE6F658527CA}"/>
                </a:ext>
              </a:extLst>
            </p:cNvPr>
            <p:cNvSpPr txBox="1"/>
            <p:nvPr/>
          </p:nvSpPr>
          <p:spPr>
            <a:xfrm>
              <a:off x="745046" y="3939593"/>
              <a:ext cx="6212967" cy="11229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Arial"/>
                  <a:ea typeface="+mn-lt"/>
                  <a:cs typeface="Arial"/>
                </a:rPr>
                <a:t>Easily access your credit score and reports, with tools to lock your credit and dispute errors. You'll also get notified of any credit activity we detect.</a:t>
              </a: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00383608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DC8510-BF40-C1FA-FDA6-D9E9FF9FF1DA}"/>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8086014-7263-341E-6F1E-3DCAE1D2BF42}"/>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TextBox 2">
            <a:extLst>
              <a:ext uri="{FF2B5EF4-FFF2-40B4-BE49-F238E27FC236}">
                <a16:creationId xmlns:a16="http://schemas.microsoft.com/office/drawing/2014/main" id="{DEA3A305-0662-15B0-DF81-5F3CEBBD5B72}"/>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chemeClr val="accent4"/>
                </a:solidFill>
                <a:latin typeface="Arial"/>
                <a:ea typeface="+mn-lt"/>
                <a:cs typeface="Arial"/>
              </a:rPr>
              <a:t>PORTAL WALKTHROUGH</a:t>
            </a:r>
            <a:endParaRPr lang="en-US" sz="1600">
              <a:solidFill>
                <a:schemeClr val="accent4"/>
              </a:solidFill>
              <a:ea typeface="Calibri"/>
              <a:cs typeface="Calibri"/>
            </a:endParaRPr>
          </a:p>
        </p:txBody>
      </p:sp>
      <p:sp>
        <p:nvSpPr>
          <p:cNvPr id="11" name="TextBox 10">
            <a:extLst>
              <a:ext uri="{FF2B5EF4-FFF2-40B4-BE49-F238E27FC236}">
                <a16:creationId xmlns:a16="http://schemas.microsoft.com/office/drawing/2014/main" id="{E73B39F9-C98A-7721-5A12-DC23E89C9AA3}"/>
              </a:ext>
            </a:extLst>
          </p:cNvPr>
          <p:cNvSpPr txBox="1"/>
          <p:nvPr/>
        </p:nvSpPr>
        <p:spPr>
          <a:xfrm>
            <a:off x="530975" y="783711"/>
            <a:ext cx="9218332"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cs typeface="Arial"/>
              </a:rPr>
              <a:t>getting started with credit monitoring</a:t>
            </a:r>
            <a:endParaRPr lang="en-US" sz="2800">
              <a:solidFill>
                <a:schemeClr val="bg1"/>
              </a:solidFill>
            </a:endParaRPr>
          </a:p>
        </p:txBody>
      </p:sp>
      <p:sp>
        <p:nvSpPr>
          <p:cNvPr id="12" name="TextBox 11">
            <a:extLst>
              <a:ext uri="{FF2B5EF4-FFF2-40B4-BE49-F238E27FC236}">
                <a16:creationId xmlns:a16="http://schemas.microsoft.com/office/drawing/2014/main" id="{6DD7FA4B-668B-8615-5A86-C9C14B6D4AB4}"/>
              </a:ext>
            </a:extLst>
          </p:cNvPr>
          <p:cNvSpPr txBox="1"/>
          <p:nvPr/>
        </p:nvSpPr>
        <p:spPr>
          <a:xfrm>
            <a:off x="590348" y="2051489"/>
            <a:ext cx="1921032" cy="2151486"/>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a:ea typeface="+mn-lt"/>
                <a:cs typeface="Arial"/>
              </a:rPr>
              <a:t>To monitor your credit effectively, you’ll need to confirm your personal information. This allows us to accurately match your credit file with TransUnion, so you get the most relevant alerts and reports.</a:t>
            </a:r>
            <a:endParaRPr lang="en-US" sz="1200">
              <a:solidFill>
                <a:schemeClr val="bg1"/>
              </a:solidFill>
            </a:endParaRPr>
          </a:p>
        </p:txBody>
      </p:sp>
      <p:sp>
        <p:nvSpPr>
          <p:cNvPr id="13" name="Rounded Rectangle 12">
            <a:extLst>
              <a:ext uri="{FF2B5EF4-FFF2-40B4-BE49-F238E27FC236}">
                <a16:creationId xmlns:a16="http://schemas.microsoft.com/office/drawing/2014/main" id="{8C7FA508-46E3-4E35-8522-E6A236519CC3}"/>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1</a:t>
            </a:r>
          </a:p>
        </p:txBody>
      </p:sp>
      <p:sp>
        <p:nvSpPr>
          <p:cNvPr id="14" name="TextBox 13">
            <a:extLst>
              <a:ext uri="{FF2B5EF4-FFF2-40B4-BE49-F238E27FC236}">
                <a16:creationId xmlns:a16="http://schemas.microsoft.com/office/drawing/2014/main" id="{B1D6818C-B69F-04B2-F25A-39720B67C7D3}"/>
              </a:ext>
            </a:extLst>
          </p:cNvPr>
          <p:cNvSpPr txBox="1"/>
          <p:nvPr/>
        </p:nvSpPr>
        <p:spPr>
          <a:xfrm>
            <a:off x="6561223" y="2044093"/>
            <a:ext cx="1977470" cy="1685461"/>
          </a:xfrm>
          <a:prstGeom prst="rect">
            <a:avLst/>
          </a:prstGeom>
          <a:noFill/>
        </p:spPr>
        <p:txBody>
          <a:bodyPr wrap="square" lIns="91440" tIns="45720" rIns="91440" bIns="45720" rtlCol="0" anchor="t">
            <a:spAutoFit/>
          </a:bodyPr>
          <a:lstStyle/>
          <a:p>
            <a:pPr>
              <a:lnSpc>
                <a:spcPct val="125000"/>
              </a:lnSpc>
            </a:pPr>
            <a:r>
              <a:rPr lang="en-US" sz="1200">
                <a:solidFill>
                  <a:schemeClr val="bg1"/>
                </a:solidFill>
                <a:latin typeface="Arial"/>
                <a:ea typeface="+mn-lt"/>
                <a:cs typeface="Arial"/>
              </a:rPr>
              <a:t>Start by clicking the "Credit Monitoring" menu item. You may be asked for your full legal name, address, date of birth, and your Social Security number (SSN).</a:t>
            </a:r>
            <a:endParaRPr lang="en-US" sz="1200">
              <a:solidFill>
                <a:schemeClr val="bg1"/>
              </a:solidFill>
              <a:latin typeface="Arial"/>
              <a:ea typeface="Calibri"/>
              <a:cs typeface="Arial"/>
            </a:endParaRPr>
          </a:p>
        </p:txBody>
      </p:sp>
      <p:sp>
        <p:nvSpPr>
          <p:cNvPr id="15" name="Rounded Rectangle 14">
            <a:extLst>
              <a:ext uri="{FF2B5EF4-FFF2-40B4-BE49-F238E27FC236}">
                <a16:creationId xmlns:a16="http://schemas.microsoft.com/office/drawing/2014/main" id="{D931C698-3D85-088E-509C-E5E5484BE399}"/>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2</a:t>
            </a:r>
          </a:p>
        </p:txBody>
      </p:sp>
      <p:pic>
        <p:nvPicPr>
          <p:cNvPr id="23" name="Picture 22">
            <a:extLst>
              <a:ext uri="{FF2B5EF4-FFF2-40B4-BE49-F238E27FC236}">
                <a16:creationId xmlns:a16="http://schemas.microsoft.com/office/drawing/2014/main" id="{3F3B345A-7274-B777-BEC0-C2B98B257E38}"/>
              </a:ext>
            </a:extLst>
          </p:cNvPr>
          <p:cNvPicPr>
            <a:picLocks noChangeAspect="1"/>
          </p:cNvPicPr>
          <p:nvPr/>
        </p:nvPicPr>
        <p:blipFill>
          <a:blip r:embed="rId3"/>
          <a:srcRect b="28012"/>
          <a:stretch>
            <a:fillRect/>
          </a:stretch>
        </p:blipFill>
        <p:spPr>
          <a:xfrm>
            <a:off x="2888956" y="1522087"/>
            <a:ext cx="2722402" cy="5335914"/>
          </a:xfrm>
          <a:prstGeom prst="rect">
            <a:avLst/>
          </a:prstGeom>
          <a:effectLst>
            <a:outerShdw blurRad="50800" dist="38100" dir="2700000" algn="tl" rotWithShape="0">
              <a:prstClr val="black">
                <a:alpha val="40000"/>
              </a:prstClr>
            </a:outerShdw>
          </a:effectLst>
        </p:spPr>
      </p:pic>
      <p:pic>
        <p:nvPicPr>
          <p:cNvPr id="27" name="Picture 26">
            <a:extLst>
              <a:ext uri="{FF2B5EF4-FFF2-40B4-BE49-F238E27FC236}">
                <a16:creationId xmlns:a16="http://schemas.microsoft.com/office/drawing/2014/main" id="{E69B48ED-B21B-AF69-B01A-49F3D87EF1D1}"/>
              </a:ext>
            </a:extLst>
          </p:cNvPr>
          <p:cNvPicPr>
            <a:picLocks noChangeAspect="1"/>
          </p:cNvPicPr>
          <p:nvPr/>
        </p:nvPicPr>
        <p:blipFill>
          <a:blip r:embed="rId4"/>
          <a:srcRect b="31818"/>
          <a:stretch>
            <a:fillRect/>
          </a:stretch>
        </p:blipFill>
        <p:spPr>
          <a:xfrm>
            <a:off x="8863977" y="1522089"/>
            <a:ext cx="2722401" cy="5335912"/>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6660941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B5751CC4-1EB6-BA8A-6DA2-C69CF0FAFAF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9F9638F-CBC5-54FF-0D5F-C44CDB9AA7B4}"/>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TextBox 2">
            <a:extLst>
              <a:ext uri="{FF2B5EF4-FFF2-40B4-BE49-F238E27FC236}">
                <a16:creationId xmlns:a16="http://schemas.microsoft.com/office/drawing/2014/main" id="{758FB3B4-ED07-C09E-A03C-4056E752AE2B}"/>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11" name="TextBox 10">
            <a:extLst>
              <a:ext uri="{FF2B5EF4-FFF2-40B4-BE49-F238E27FC236}">
                <a16:creationId xmlns:a16="http://schemas.microsoft.com/office/drawing/2014/main" id="{28D5D2C0-5F15-8EC1-2D31-F08530F1651D}"/>
              </a:ext>
            </a:extLst>
          </p:cNvPr>
          <p:cNvSpPr txBox="1"/>
          <p:nvPr/>
        </p:nvSpPr>
        <p:spPr>
          <a:xfrm>
            <a:off x="530975" y="783711"/>
            <a:ext cx="9218332" cy="52322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rial"/>
                <a:ea typeface="+mn-ea"/>
                <a:cs typeface="Arial"/>
              </a:rPr>
              <a:t>view your credit score and reports</a:t>
            </a:r>
            <a:endParaRPr kumimoji="0" lang="en-US" sz="2800" b="0" i="0" u="none" strike="noStrike" kern="1200" cap="none" spc="0" normalizeH="0" baseline="0" noProof="0">
              <a:ln>
                <a:noFill/>
              </a:ln>
              <a:solidFill>
                <a:srgbClr val="FFFFFF"/>
              </a:solidFill>
              <a:effectLst/>
              <a:uLnTx/>
              <a:uFillTx/>
              <a:latin typeface="Calibri" panose="020F0502020204030204"/>
              <a:ea typeface="Calibri"/>
              <a:cs typeface="Arial" panose="020B0604020202020204"/>
            </a:endParaRPr>
          </a:p>
        </p:txBody>
      </p:sp>
      <p:sp>
        <p:nvSpPr>
          <p:cNvPr id="12" name="TextBox 11">
            <a:extLst>
              <a:ext uri="{FF2B5EF4-FFF2-40B4-BE49-F238E27FC236}">
                <a16:creationId xmlns:a16="http://schemas.microsoft.com/office/drawing/2014/main" id="{F640ADA3-0640-D67F-EC70-4B499B2BA722}"/>
              </a:ext>
            </a:extLst>
          </p:cNvPr>
          <p:cNvSpPr txBox="1"/>
          <p:nvPr/>
        </p:nvSpPr>
        <p:spPr>
          <a:xfrm>
            <a:off x="590348" y="2051489"/>
            <a:ext cx="1921032" cy="192065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a:ea typeface="+mn-ea"/>
                <a:cs typeface="Arial"/>
              </a:rPr>
              <a:t>Click the "Credit Monitoring" menu item to view your credit score. You can also access your credit reports from this page by clicking the “View annual credit report” button.</a:t>
            </a:r>
            <a:endParaRPr kumimoji="0" lang="en-US" sz="12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Rounded Rectangle 12">
            <a:extLst>
              <a:ext uri="{FF2B5EF4-FFF2-40B4-BE49-F238E27FC236}">
                <a16:creationId xmlns:a16="http://schemas.microsoft.com/office/drawing/2014/main" id="{3D969254-688F-403C-2583-7C11A64AF921}"/>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1</a:t>
            </a:r>
          </a:p>
        </p:txBody>
      </p:sp>
      <p:sp>
        <p:nvSpPr>
          <p:cNvPr id="14" name="TextBox 13">
            <a:extLst>
              <a:ext uri="{FF2B5EF4-FFF2-40B4-BE49-F238E27FC236}">
                <a16:creationId xmlns:a16="http://schemas.microsoft.com/office/drawing/2014/main" id="{14CDB3C9-3183-22C8-ACFE-EB9085542A44}"/>
              </a:ext>
            </a:extLst>
          </p:cNvPr>
          <p:cNvSpPr txBox="1"/>
          <p:nvPr/>
        </p:nvSpPr>
        <p:spPr>
          <a:xfrm>
            <a:off x="6561223" y="2044093"/>
            <a:ext cx="1977470" cy="122815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a:ea typeface="+mn-ea"/>
                <a:cs typeface="Arial"/>
              </a:rPr>
              <a:t>To see your latest score, simply click the "Refresh Score" button. Refreshing your score won't impact your credit.</a:t>
            </a:r>
            <a:endParaRPr kumimoji="0" lang="en-US" sz="12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Rounded Rectangle 14">
            <a:extLst>
              <a:ext uri="{FF2B5EF4-FFF2-40B4-BE49-F238E27FC236}">
                <a16:creationId xmlns:a16="http://schemas.microsoft.com/office/drawing/2014/main" id="{340C6EA6-B55A-44F8-9C80-3EB8F5701B2E}"/>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2</a:t>
            </a:r>
          </a:p>
        </p:txBody>
      </p:sp>
      <p:pic>
        <p:nvPicPr>
          <p:cNvPr id="25" name="Picture 24">
            <a:extLst>
              <a:ext uri="{FF2B5EF4-FFF2-40B4-BE49-F238E27FC236}">
                <a16:creationId xmlns:a16="http://schemas.microsoft.com/office/drawing/2014/main" id="{0437A3AF-1286-DD32-FE32-3E152DEEA82E}"/>
              </a:ext>
            </a:extLst>
          </p:cNvPr>
          <p:cNvPicPr>
            <a:picLocks noChangeAspect="1"/>
          </p:cNvPicPr>
          <p:nvPr/>
        </p:nvPicPr>
        <p:blipFill>
          <a:blip r:embed="rId4"/>
          <a:srcRect b="52489"/>
          <a:stretch>
            <a:fillRect/>
          </a:stretch>
        </p:blipFill>
        <p:spPr>
          <a:xfrm>
            <a:off x="8863977" y="1522089"/>
            <a:ext cx="2722401" cy="5335911"/>
          </a:xfrm>
          <a:prstGeom prst="rect">
            <a:avLst/>
          </a:prstGeom>
          <a:effectLst>
            <a:outerShdw blurRad="50800" dist="38100" dir="2700000" algn="tl" rotWithShape="0">
              <a:prstClr val="black">
                <a:alpha val="40000"/>
              </a:prstClr>
            </a:outerShdw>
          </a:effectLst>
        </p:spPr>
      </p:pic>
      <p:pic>
        <p:nvPicPr>
          <p:cNvPr id="26" name="Picture 25">
            <a:extLst>
              <a:ext uri="{FF2B5EF4-FFF2-40B4-BE49-F238E27FC236}">
                <a16:creationId xmlns:a16="http://schemas.microsoft.com/office/drawing/2014/main" id="{C579187E-E874-864F-1E48-DFBE973CAEC2}"/>
              </a:ext>
            </a:extLst>
          </p:cNvPr>
          <p:cNvPicPr>
            <a:picLocks noChangeAspect="1"/>
          </p:cNvPicPr>
          <p:nvPr/>
        </p:nvPicPr>
        <p:blipFill>
          <a:blip r:embed="rId4"/>
          <a:srcRect l="43702" t="30621" r="32011" b="66372"/>
          <a:stretch>
            <a:fillRect/>
          </a:stretch>
        </p:blipFill>
        <p:spPr>
          <a:xfrm>
            <a:off x="9871971" y="4535484"/>
            <a:ext cx="1377604" cy="703459"/>
          </a:xfrm>
          <a:prstGeom prst="rect">
            <a:avLst/>
          </a:prstGeom>
          <a:ln w="12700">
            <a:solidFill>
              <a:schemeClr val="accent4"/>
            </a:solidFill>
          </a:ln>
          <a:effectLst>
            <a:outerShdw blurRad="63500" sx="102000" sy="102000" algn="ctr" rotWithShape="0">
              <a:prstClr val="black">
                <a:alpha val="40000"/>
              </a:prstClr>
            </a:outerShdw>
          </a:effectLst>
        </p:spPr>
      </p:pic>
      <p:pic>
        <p:nvPicPr>
          <p:cNvPr id="5" name="Picture 4">
            <a:extLst>
              <a:ext uri="{FF2B5EF4-FFF2-40B4-BE49-F238E27FC236}">
                <a16:creationId xmlns:a16="http://schemas.microsoft.com/office/drawing/2014/main" id="{154D6356-B38A-BA4E-C015-66C6645DE8D6}"/>
              </a:ext>
            </a:extLst>
          </p:cNvPr>
          <p:cNvPicPr>
            <a:picLocks noChangeAspect="1"/>
          </p:cNvPicPr>
          <p:nvPr/>
        </p:nvPicPr>
        <p:blipFill>
          <a:blip r:embed="rId5"/>
          <a:srcRect b="52489"/>
          <a:stretch>
            <a:fillRect/>
          </a:stretch>
        </p:blipFill>
        <p:spPr>
          <a:xfrm>
            <a:off x="2888956" y="1522087"/>
            <a:ext cx="2722401" cy="5335913"/>
          </a:xfrm>
          <a:prstGeom prst="rect">
            <a:avLst/>
          </a:prstGeom>
        </p:spPr>
      </p:pic>
    </p:spTree>
    <p:extLst>
      <p:ext uri="{BB962C8B-B14F-4D97-AF65-F5344CB8AC3E}">
        <p14:creationId xmlns:p14="http://schemas.microsoft.com/office/powerpoint/2010/main" val="29326944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extLst>
    <p:ext uri="{6950BFC3-D8DA-4A85-94F7-54DA5524770B}">
      <p188:commentRel xmlns:p188="http://schemas.microsoft.com/office/powerpoint/2018/8/main" r:id="rId3"/>
    </p:ext>
  </p:extLs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02BA9BEC-D7AF-BBD8-C9BA-04C645B168F9}"/>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D287BB73-0269-76F0-1428-DD398992D98E}"/>
              </a:ext>
            </a:extLst>
          </p:cNvPr>
          <p:cNvPicPr>
            <a:picLocks noChangeAspect="1"/>
          </p:cNvPicPr>
          <p:nvPr/>
        </p:nvPicPr>
        <p:blipFill>
          <a:blip r:embed="rId3"/>
          <a:srcRect r="1390"/>
          <a:stretch>
            <a:fillRect/>
          </a:stretch>
        </p:blipFill>
        <p:spPr>
          <a:xfrm>
            <a:off x="590346" y="2975012"/>
            <a:ext cx="4839610" cy="3280920"/>
          </a:xfrm>
          <a:prstGeom prst="rect">
            <a:avLst/>
          </a:prstGeom>
          <a:effectLst>
            <a:outerShdw blurRad="50800" dist="63500" dir="2700000" algn="tl" rotWithShape="0">
              <a:prstClr val="black">
                <a:alpha val="40000"/>
              </a:prstClr>
            </a:outerShdw>
          </a:effectLst>
        </p:spPr>
      </p:pic>
      <p:sp>
        <p:nvSpPr>
          <p:cNvPr id="4" name="Rectangle 3">
            <a:extLst>
              <a:ext uri="{FF2B5EF4-FFF2-40B4-BE49-F238E27FC236}">
                <a16:creationId xmlns:a16="http://schemas.microsoft.com/office/drawing/2014/main" id="{CA74D867-99D8-76C0-8659-41A30BAD40BB}"/>
              </a:ext>
            </a:extLst>
          </p:cNvPr>
          <p:cNvSpPr/>
          <p:nvPr/>
        </p:nvSpPr>
        <p:spPr>
          <a:xfrm>
            <a:off x="-8659" y="0"/>
            <a:ext cx="12200659" cy="44854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2">
            <a:extLst>
              <a:ext uri="{FF2B5EF4-FFF2-40B4-BE49-F238E27FC236}">
                <a16:creationId xmlns:a16="http://schemas.microsoft.com/office/drawing/2014/main" id="{E399BF78-2E0C-6EA1-2886-6FD44660C16D}"/>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10" name="TextBox 9">
            <a:extLst>
              <a:ext uri="{FF2B5EF4-FFF2-40B4-BE49-F238E27FC236}">
                <a16:creationId xmlns:a16="http://schemas.microsoft.com/office/drawing/2014/main" id="{2B7BE778-8F77-2E47-D401-83F879E81EDF}"/>
              </a:ext>
            </a:extLst>
          </p:cNvPr>
          <p:cNvSpPr txBox="1"/>
          <p:nvPr/>
        </p:nvSpPr>
        <p:spPr>
          <a:xfrm>
            <a:off x="530975" y="783711"/>
            <a:ext cx="9218332" cy="523220"/>
          </a:xfrm>
          <a:prstGeom prst="rect">
            <a:avLst/>
          </a:prstGeom>
          <a:noFill/>
        </p:spPr>
        <p:txBody>
          <a:bodyPr wrap="square" lIns="91440" tIns="45720" rIns="91440" bIns="45720" rtlCol="0" anchor="t">
            <a:spAutoFit/>
          </a:bodyPr>
          <a:lstStyle/>
          <a:p>
            <a:pPr>
              <a:defRPr/>
            </a:pPr>
            <a:r>
              <a:rPr lang="en-US" sz="2800">
                <a:solidFill>
                  <a:schemeClr val="bg1"/>
                </a:solidFill>
                <a:cs typeface="Arial"/>
              </a:rPr>
              <a:t>submit a credit dispute and lock your report</a:t>
            </a:r>
            <a:endParaRPr lang="en-US" sz="2800">
              <a:solidFill>
                <a:schemeClr val="bg1"/>
              </a:solidFill>
              <a:ea typeface="Calibri"/>
              <a:cs typeface="Arial" panose="020B0604020202020204"/>
            </a:endParaRPr>
          </a:p>
        </p:txBody>
      </p:sp>
      <p:sp>
        <p:nvSpPr>
          <p:cNvPr id="12" name="TextBox 11">
            <a:extLst>
              <a:ext uri="{FF2B5EF4-FFF2-40B4-BE49-F238E27FC236}">
                <a16:creationId xmlns:a16="http://schemas.microsoft.com/office/drawing/2014/main" id="{5A6F0D44-222C-E80B-52AF-A987C878C8FF}"/>
              </a:ext>
            </a:extLst>
          </p:cNvPr>
          <p:cNvSpPr txBox="1"/>
          <p:nvPr/>
        </p:nvSpPr>
        <p:spPr>
          <a:xfrm>
            <a:off x="590347" y="2051489"/>
            <a:ext cx="4049385" cy="531299"/>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panose="020B0604020202020204" pitchFamily="34" charset="0"/>
                <a:ea typeface="+mn-lt"/>
                <a:cs typeface="Arial" panose="020B0604020202020204" pitchFamily="34" charset="0"/>
              </a:rPr>
              <a:t>To submit a dispute, click on your TransUnion credit report, scroll to the bottom, and select "Start a dispute."</a:t>
            </a:r>
            <a:endParaRPr lang="en-US" sz="1200">
              <a:solidFill>
                <a:schemeClr val="bg1"/>
              </a:solidFill>
              <a:latin typeface="Arial" panose="020B0604020202020204" pitchFamily="34" charset="0"/>
              <a:cs typeface="Arial" panose="020B0604020202020204" pitchFamily="34" charset="0"/>
            </a:endParaRPr>
          </a:p>
        </p:txBody>
      </p:sp>
      <p:sp>
        <p:nvSpPr>
          <p:cNvPr id="14" name="Rounded Rectangle 13">
            <a:extLst>
              <a:ext uri="{FF2B5EF4-FFF2-40B4-BE49-F238E27FC236}">
                <a16:creationId xmlns:a16="http://schemas.microsoft.com/office/drawing/2014/main" id="{FE0B736F-8D0B-3C2E-D8D6-DA6706943728}"/>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1</a:t>
            </a:r>
          </a:p>
        </p:txBody>
      </p:sp>
      <p:sp>
        <p:nvSpPr>
          <p:cNvPr id="15" name="TextBox 14">
            <a:extLst>
              <a:ext uri="{FF2B5EF4-FFF2-40B4-BE49-F238E27FC236}">
                <a16:creationId xmlns:a16="http://schemas.microsoft.com/office/drawing/2014/main" id="{28787A27-0E42-6689-16A4-60A6F83AF145}"/>
              </a:ext>
            </a:extLst>
          </p:cNvPr>
          <p:cNvSpPr txBox="1"/>
          <p:nvPr/>
        </p:nvSpPr>
        <p:spPr>
          <a:xfrm>
            <a:off x="6561223" y="2044093"/>
            <a:ext cx="1977470" cy="1685461"/>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panose="020B0604020202020204" pitchFamily="34" charset="0"/>
                <a:cs typeface="Arial" panose="020B0604020202020204" pitchFamily="34" charset="0"/>
              </a:rPr>
              <a:t>To lock your credit and help prevent identity thieves from accessing your TransUnion credit report, click the lock icon located at the bottom right of the screen.</a:t>
            </a:r>
          </a:p>
        </p:txBody>
      </p:sp>
      <p:sp>
        <p:nvSpPr>
          <p:cNvPr id="16" name="Rounded Rectangle 15">
            <a:extLst>
              <a:ext uri="{FF2B5EF4-FFF2-40B4-BE49-F238E27FC236}">
                <a16:creationId xmlns:a16="http://schemas.microsoft.com/office/drawing/2014/main" id="{061E893F-A0CA-44D9-40C0-F5BF2B39AC4F}"/>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2</a:t>
            </a:r>
          </a:p>
        </p:txBody>
      </p:sp>
      <p:pic>
        <p:nvPicPr>
          <p:cNvPr id="19" name="Picture 18">
            <a:extLst>
              <a:ext uri="{FF2B5EF4-FFF2-40B4-BE49-F238E27FC236}">
                <a16:creationId xmlns:a16="http://schemas.microsoft.com/office/drawing/2014/main" id="{25DF8F85-A033-54D0-F1CA-B8313E79C09D}"/>
              </a:ext>
            </a:extLst>
          </p:cNvPr>
          <p:cNvPicPr>
            <a:picLocks noChangeAspect="1"/>
          </p:cNvPicPr>
          <p:nvPr/>
        </p:nvPicPr>
        <p:blipFill>
          <a:blip r:embed="rId4"/>
          <a:srcRect t="28410" b="24079"/>
          <a:stretch>
            <a:fillRect/>
          </a:stretch>
        </p:blipFill>
        <p:spPr>
          <a:xfrm>
            <a:off x="8879251" y="1522087"/>
            <a:ext cx="2722401" cy="5335913"/>
          </a:xfrm>
          <a:prstGeom prst="rect">
            <a:avLst/>
          </a:prstGeom>
        </p:spPr>
      </p:pic>
      <p:pic>
        <p:nvPicPr>
          <p:cNvPr id="13" name="Picture 12" descr="A screenshot of a credit monitoring&#10;&#10;AI-generated content may be incorrect.">
            <a:extLst>
              <a:ext uri="{FF2B5EF4-FFF2-40B4-BE49-F238E27FC236}">
                <a16:creationId xmlns:a16="http://schemas.microsoft.com/office/drawing/2014/main" id="{52ECF0F0-C432-0FF4-EFC8-FA5493D1C1AF}"/>
              </a:ext>
            </a:extLst>
          </p:cNvPr>
          <p:cNvPicPr>
            <a:picLocks noChangeAspect="1"/>
          </p:cNvPicPr>
          <p:nvPr/>
        </p:nvPicPr>
        <p:blipFill>
          <a:blip r:embed="rId5"/>
          <a:srcRect l="66887" t="58157" r="3900" b="19945"/>
          <a:stretch/>
        </p:blipFill>
        <p:spPr>
          <a:xfrm>
            <a:off x="8419605" y="4415894"/>
            <a:ext cx="3638392" cy="1840038"/>
          </a:xfrm>
          <a:prstGeom prst="rect">
            <a:avLst/>
          </a:prstGeom>
          <a:ln w="12700">
            <a:solidFill>
              <a:srgbClr val="00C393"/>
            </a:solidFill>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54017335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9E1526-7767-749E-2057-4A0ED0BF82EA}"/>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C394F307-93B5-A919-42FA-C88F99C29062}"/>
              </a:ext>
            </a:extLst>
          </p:cNvPr>
          <p:cNvGrpSpPr/>
          <p:nvPr/>
        </p:nvGrpSpPr>
        <p:grpSpPr>
          <a:xfrm>
            <a:off x="745045" y="1591925"/>
            <a:ext cx="10156318" cy="3674151"/>
            <a:chOff x="745045" y="1388378"/>
            <a:chExt cx="10156318" cy="3674151"/>
          </a:xfrm>
        </p:grpSpPr>
        <p:sp>
          <p:nvSpPr>
            <p:cNvPr id="8" name="Title 7">
              <a:extLst>
                <a:ext uri="{FF2B5EF4-FFF2-40B4-BE49-F238E27FC236}">
                  <a16:creationId xmlns:a16="http://schemas.microsoft.com/office/drawing/2014/main" id="{4A7F923A-087A-6D46-3D9A-7453D89690B6}"/>
                </a:ext>
              </a:extLst>
            </p:cNvPr>
            <p:cNvSpPr txBox="1">
              <a:spLocks/>
            </p:cNvSpPr>
            <p:nvPr/>
          </p:nvSpPr>
          <p:spPr>
            <a:xfrm>
              <a:off x="745045" y="1388378"/>
              <a:ext cx="10156318" cy="2308324"/>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a:defRPr/>
              </a:pPr>
              <a:r>
                <a:rPr lang="en-US" sz="8000">
                  <a:solidFill>
                    <a:schemeClr val="bg1"/>
                  </a:solidFill>
                  <a:latin typeface="Arial"/>
                  <a:cs typeface="Arial"/>
                </a:rPr>
                <a:t>financial transaction monitoring</a:t>
              </a:r>
              <a:endParaRPr lang="en-US" sz="8000">
                <a:solidFill>
                  <a:schemeClr val="bg1"/>
                </a:solidFill>
              </a:endParaRPr>
            </a:p>
          </p:txBody>
        </p:sp>
        <p:sp>
          <p:nvSpPr>
            <p:cNvPr id="9" name="TextBox 8">
              <a:extLst>
                <a:ext uri="{FF2B5EF4-FFF2-40B4-BE49-F238E27FC236}">
                  <a16:creationId xmlns:a16="http://schemas.microsoft.com/office/drawing/2014/main" id="{FBCEC8C2-0D71-4646-4885-42D0F9492EB9}"/>
                </a:ext>
              </a:extLst>
            </p:cNvPr>
            <p:cNvSpPr txBox="1"/>
            <p:nvPr/>
          </p:nvSpPr>
          <p:spPr>
            <a:xfrm>
              <a:off x="745046" y="3939593"/>
              <a:ext cx="7670292" cy="11229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3999"/>
                </a:lnSpc>
                <a:defRPr/>
              </a:pPr>
              <a:r>
                <a:rPr lang="en-US" sz="2000">
                  <a:solidFill>
                    <a:schemeClr val="bg1"/>
                  </a:solidFill>
                  <a:latin typeface="Arial"/>
                  <a:ea typeface="+mn-lt"/>
                  <a:cs typeface="Arial"/>
                </a:rPr>
                <a:t>An extra set of eyes on your finances, our financial transaction monitoring tracks your debit, credit, and other accounts for suspicious or high-risk activity, based on the thresholds you set.</a:t>
              </a:r>
              <a:endParaRPr lang="en-US" sz="2000">
                <a:solidFill>
                  <a:schemeClr val="bg1"/>
                </a:solidFill>
              </a:endParaRPr>
            </a:p>
          </p:txBody>
        </p:sp>
      </p:grpSp>
    </p:spTree>
    <p:extLst>
      <p:ext uri="{BB962C8B-B14F-4D97-AF65-F5344CB8AC3E}">
        <p14:creationId xmlns:p14="http://schemas.microsoft.com/office/powerpoint/2010/main" val="42230614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0A11C-D3E6-DAA2-B3FD-A81FFBFD7554}"/>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81C1955E-3132-A5EE-4BFA-EDE524A30302}"/>
              </a:ext>
            </a:extLst>
          </p:cNvPr>
          <p:cNvSpPr txBox="1"/>
          <p:nvPr/>
        </p:nvSpPr>
        <p:spPr>
          <a:xfrm>
            <a:off x="-2611470" y="5314704"/>
            <a:ext cx="2932661" cy="269241"/>
          </a:xfrm>
          <a:prstGeom prst="rect">
            <a:avLst/>
          </a:prstGeom>
          <a:noFill/>
        </p:spPr>
        <p:txBody>
          <a:bodyPr wrap="square" lIns="91440" tIns="45720" rIns="91440" bIns="45720" rtlCol="0" anchor="t">
            <a:spAutoFit/>
          </a:bodyPr>
          <a:lstStyle/>
          <a:p>
            <a:pPr>
              <a:lnSpc>
                <a:spcPct val="113999"/>
              </a:lnSpc>
              <a:defRPr/>
            </a:pPr>
            <a:endParaRPr lang="en-US" sz="1100">
              <a:latin typeface="Arial"/>
              <a:cs typeface="Arial"/>
            </a:endParaRPr>
          </a:p>
        </p:txBody>
      </p:sp>
      <p:sp>
        <p:nvSpPr>
          <p:cNvPr id="6" name="Rectangle 5">
            <a:extLst>
              <a:ext uri="{FF2B5EF4-FFF2-40B4-BE49-F238E27FC236}">
                <a16:creationId xmlns:a16="http://schemas.microsoft.com/office/drawing/2014/main" id="{27E0388D-9EFC-044B-6FF2-F12207DDF143}"/>
              </a:ext>
            </a:extLst>
          </p:cNvPr>
          <p:cNvSpPr/>
          <p:nvPr/>
        </p:nvSpPr>
        <p:spPr>
          <a:xfrm>
            <a:off x="-8659" y="0"/>
            <a:ext cx="12200659" cy="44854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TextBox 2">
            <a:extLst>
              <a:ext uri="{FF2B5EF4-FFF2-40B4-BE49-F238E27FC236}">
                <a16:creationId xmlns:a16="http://schemas.microsoft.com/office/drawing/2014/main" id="{67B04706-3788-5C2C-02FF-5DA2EA99B83B}"/>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chemeClr val="accent4"/>
                </a:solidFill>
                <a:latin typeface="Arial"/>
                <a:ea typeface="+mn-lt"/>
                <a:cs typeface="Arial"/>
              </a:rPr>
              <a:t>PORTAL WALKTHROUGH</a:t>
            </a:r>
            <a:endParaRPr lang="en-US" sz="1600">
              <a:solidFill>
                <a:schemeClr val="accent4"/>
              </a:solidFill>
              <a:ea typeface="Calibri"/>
              <a:cs typeface="Calibri"/>
            </a:endParaRPr>
          </a:p>
        </p:txBody>
      </p:sp>
      <p:sp>
        <p:nvSpPr>
          <p:cNvPr id="16" name="TextBox 15">
            <a:extLst>
              <a:ext uri="{FF2B5EF4-FFF2-40B4-BE49-F238E27FC236}">
                <a16:creationId xmlns:a16="http://schemas.microsoft.com/office/drawing/2014/main" id="{0BBCF309-D7C3-A54C-BD6D-B6E6D60BF416}"/>
              </a:ext>
            </a:extLst>
          </p:cNvPr>
          <p:cNvSpPr txBox="1"/>
          <p:nvPr/>
        </p:nvSpPr>
        <p:spPr>
          <a:xfrm>
            <a:off x="452516" y="2494422"/>
            <a:ext cx="3447972" cy="2608791"/>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a:cs typeface="Arial"/>
              </a:rPr>
              <a:t>Click the “Financial Transactions” menu item. Select “Add new account” and then select your financial institution. Enter your account information to begin monitoring.</a:t>
            </a:r>
          </a:p>
          <a:p>
            <a:pPr>
              <a:lnSpc>
                <a:spcPct val="125000"/>
              </a:lnSpc>
              <a:defRPr/>
            </a:pPr>
            <a:endParaRPr lang="en-US" sz="1200">
              <a:solidFill>
                <a:schemeClr val="bg1"/>
              </a:solidFill>
              <a:latin typeface="Arial"/>
              <a:cs typeface="Arial"/>
            </a:endParaRPr>
          </a:p>
          <a:p>
            <a:pPr>
              <a:lnSpc>
                <a:spcPct val="125000"/>
              </a:lnSpc>
              <a:defRPr/>
            </a:pPr>
            <a:r>
              <a:rPr lang="en-US" sz="1200">
                <a:solidFill>
                  <a:schemeClr val="bg1"/>
                </a:solidFill>
                <a:latin typeface="Arial"/>
                <a:cs typeface="Arial"/>
              </a:rPr>
              <a:t>Adjust your account thresholds or use the default thresholds that automatically appear. </a:t>
            </a:r>
          </a:p>
          <a:p>
            <a:pPr>
              <a:lnSpc>
                <a:spcPct val="125000"/>
              </a:lnSpc>
              <a:defRPr/>
            </a:pPr>
            <a:endParaRPr lang="en-US" sz="1200">
              <a:solidFill>
                <a:schemeClr val="bg1"/>
              </a:solidFill>
              <a:latin typeface="Arial"/>
              <a:cs typeface="Arial"/>
            </a:endParaRPr>
          </a:p>
          <a:p>
            <a:pPr>
              <a:lnSpc>
                <a:spcPct val="125000"/>
              </a:lnSpc>
              <a:defRPr/>
            </a:pPr>
            <a:r>
              <a:rPr lang="en-US" sz="1200">
                <a:solidFill>
                  <a:schemeClr val="bg1"/>
                </a:solidFill>
                <a:latin typeface="Arial"/>
                <a:cs typeface="Arial"/>
              </a:rPr>
              <a:t>If we detect any activity that meets or exceeds the thresholds, you'll receive an alert so you can take action right away if needed.</a:t>
            </a:r>
          </a:p>
        </p:txBody>
      </p:sp>
      <p:sp>
        <p:nvSpPr>
          <p:cNvPr id="17" name="TextBox 16">
            <a:extLst>
              <a:ext uri="{FF2B5EF4-FFF2-40B4-BE49-F238E27FC236}">
                <a16:creationId xmlns:a16="http://schemas.microsoft.com/office/drawing/2014/main" id="{9ADF0447-FEDF-55CA-4AB0-2855626C2E88}"/>
              </a:ext>
            </a:extLst>
          </p:cNvPr>
          <p:cNvSpPr txBox="1"/>
          <p:nvPr/>
        </p:nvSpPr>
        <p:spPr>
          <a:xfrm>
            <a:off x="452517" y="969517"/>
            <a:ext cx="3591450" cy="1384995"/>
          </a:xfrm>
          <a:prstGeom prst="rect">
            <a:avLst/>
          </a:prstGeom>
          <a:noFill/>
        </p:spPr>
        <p:txBody>
          <a:bodyPr wrap="square" lIns="91440" tIns="45720" rIns="91440" bIns="45720" rtlCol="0" anchor="t">
            <a:spAutoFit/>
          </a:bodyPr>
          <a:lstStyle/>
          <a:p>
            <a:pPr>
              <a:defRPr/>
            </a:pPr>
            <a:r>
              <a:rPr lang="en-US" sz="2800">
                <a:solidFill>
                  <a:schemeClr val="bg1"/>
                </a:solidFill>
                <a:latin typeface="Arial" panose="020B0604020202020204" pitchFamily="34" charset="0"/>
                <a:ea typeface="Calibri"/>
                <a:cs typeface="Arial" panose="020B0604020202020204" pitchFamily="34" charset="0"/>
              </a:rPr>
              <a:t>add your accounts to financial transaction monitoring</a:t>
            </a:r>
          </a:p>
        </p:txBody>
      </p:sp>
      <p:pic>
        <p:nvPicPr>
          <p:cNvPr id="18" name="Picture 17">
            <a:extLst>
              <a:ext uri="{FF2B5EF4-FFF2-40B4-BE49-F238E27FC236}">
                <a16:creationId xmlns:a16="http://schemas.microsoft.com/office/drawing/2014/main" id="{8F18361E-EB46-B24A-A4CE-1F71B3D41CC4}"/>
              </a:ext>
            </a:extLst>
          </p:cNvPr>
          <p:cNvPicPr>
            <a:picLocks noChangeAspect="1"/>
          </p:cNvPicPr>
          <p:nvPr/>
        </p:nvPicPr>
        <p:blipFill>
          <a:blip r:embed="rId3"/>
          <a:srcRect t="46436" b="8034"/>
          <a:stretch>
            <a:fillRect/>
          </a:stretch>
        </p:blipFill>
        <p:spPr>
          <a:xfrm>
            <a:off x="8767683" y="969517"/>
            <a:ext cx="2971800" cy="5888483"/>
          </a:xfrm>
          <a:prstGeom prst="rect">
            <a:avLst/>
          </a:prstGeom>
          <a:effectLst>
            <a:outerShdw blurRad="50800" dist="38100" dir="2700000" algn="tl" rotWithShape="0">
              <a:prstClr val="black">
                <a:alpha val="40000"/>
              </a:prstClr>
            </a:outerShdw>
          </a:effectLst>
        </p:spPr>
      </p:pic>
      <p:pic>
        <p:nvPicPr>
          <p:cNvPr id="12" name="Picture 11">
            <a:extLst>
              <a:ext uri="{FF2B5EF4-FFF2-40B4-BE49-F238E27FC236}">
                <a16:creationId xmlns:a16="http://schemas.microsoft.com/office/drawing/2014/main" id="{72F228A5-F874-F80F-3E2A-B8C2D2BC9069}"/>
              </a:ext>
            </a:extLst>
          </p:cNvPr>
          <p:cNvPicPr>
            <a:picLocks noChangeAspect="1"/>
          </p:cNvPicPr>
          <p:nvPr/>
        </p:nvPicPr>
        <p:blipFill>
          <a:blip r:embed="rId3"/>
          <a:srcRect b="54470"/>
          <a:stretch>
            <a:fillRect/>
          </a:stretch>
        </p:blipFill>
        <p:spPr>
          <a:xfrm>
            <a:off x="5389376" y="969517"/>
            <a:ext cx="2971800" cy="5888483"/>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25659302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C64E9-3A5F-7049-AED6-A73BDEF3CAD5}"/>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1B94CB94-8817-A0A8-ABD1-E5E57CB398A0}"/>
              </a:ext>
            </a:extLst>
          </p:cNvPr>
          <p:cNvGrpSpPr/>
          <p:nvPr/>
        </p:nvGrpSpPr>
        <p:grpSpPr>
          <a:xfrm>
            <a:off x="745045" y="2165748"/>
            <a:ext cx="10156318" cy="2526504"/>
            <a:chOff x="745045" y="2536025"/>
            <a:chExt cx="10156318" cy="2526504"/>
          </a:xfrm>
        </p:grpSpPr>
        <p:sp>
          <p:nvSpPr>
            <p:cNvPr id="8" name="Title 7">
              <a:extLst>
                <a:ext uri="{FF2B5EF4-FFF2-40B4-BE49-F238E27FC236}">
                  <a16:creationId xmlns:a16="http://schemas.microsoft.com/office/drawing/2014/main" id="{4E053BFF-48C5-5248-8953-09CC7E1E8696}"/>
                </a:ext>
              </a:extLst>
            </p:cNvPr>
            <p:cNvSpPr txBox="1">
              <a:spLocks/>
            </p:cNvSpPr>
            <p:nvPr/>
          </p:nvSpPr>
          <p:spPr>
            <a:xfrm>
              <a:off x="745045" y="2536025"/>
              <a:ext cx="10156318" cy="1200329"/>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a:defRPr/>
              </a:pPr>
              <a:r>
                <a:rPr lang="en-US" sz="8000">
                  <a:solidFill>
                    <a:schemeClr val="bg1"/>
                  </a:solidFill>
                  <a:latin typeface="Arial"/>
                  <a:cs typeface="Arial"/>
                </a:rPr>
                <a:t>dark web monitoring</a:t>
              </a:r>
              <a:endParaRPr lang="en-US" sz="8000">
                <a:solidFill>
                  <a:schemeClr val="bg1"/>
                </a:solidFill>
              </a:endParaRPr>
            </a:p>
          </p:txBody>
        </p:sp>
        <p:sp>
          <p:nvSpPr>
            <p:cNvPr id="9" name="TextBox 8">
              <a:extLst>
                <a:ext uri="{FF2B5EF4-FFF2-40B4-BE49-F238E27FC236}">
                  <a16:creationId xmlns:a16="http://schemas.microsoft.com/office/drawing/2014/main" id="{B5414B37-B8AB-1F20-9CCE-128681F1BDE3}"/>
                </a:ext>
              </a:extLst>
            </p:cNvPr>
            <p:cNvSpPr txBox="1"/>
            <p:nvPr/>
          </p:nvSpPr>
          <p:spPr>
            <a:xfrm>
              <a:off x="745046" y="3939593"/>
              <a:ext cx="7670292" cy="11229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3999"/>
                </a:lnSpc>
                <a:defRPr/>
              </a:pPr>
              <a:r>
                <a:rPr lang="en-US" sz="2000">
                  <a:solidFill>
                    <a:schemeClr val="bg1"/>
                  </a:solidFill>
                  <a:latin typeface="Arial"/>
                  <a:ea typeface="+mn-lt"/>
                  <a:cs typeface="Arial"/>
                </a:rPr>
                <a:t>The dark web is a hidden part of the internet often used to buy and sell stolen personal information. That’s why monitoring it is a crucial step in protecting yourself from scams and identity theft.</a:t>
              </a:r>
              <a:endParaRPr lang="en-US" sz="2000">
                <a:solidFill>
                  <a:schemeClr val="bg1"/>
                </a:solidFill>
              </a:endParaRPr>
            </a:p>
          </p:txBody>
        </p:sp>
      </p:grpSp>
    </p:spTree>
    <p:extLst>
      <p:ext uri="{BB962C8B-B14F-4D97-AF65-F5344CB8AC3E}">
        <p14:creationId xmlns:p14="http://schemas.microsoft.com/office/powerpoint/2010/main" val="23056555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89335C-A36D-5D30-2096-1C5BEF8026C0}"/>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A261F66D-61AB-1AEC-63AE-2E08DB4EE533}"/>
              </a:ext>
            </a:extLst>
          </p:cNvPr>
          <p:cNvSpPr txBox="1"/>
          <p:nvPr/>
        </p:nvSpPr>
        <p:spPr>
          <a:xfrm>
            <a:off x="590348" y="2051489"/>
            <a:ext cx="1921032" cy="2839624"/>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a:cs typeface="Arial"/>
              </a:rPr>
              <a:t>Click the "Dark Web Monitoring" menu item. Select "Add a new item" and enter any information you want monitored from the drop-down menu. </a:t>
            </a:r>
            <a:r>
              <a:rPr lang="en-US" sz="1200">
                <a:solidFill>
                  <a:schemeClr val="bg1"/>
                </a:solidFill>
                <a:latin typeface="Arial" panose="020B0604020202020204" pitchFamily="34" charset="0"/>
                <a:cs typeface="Arial" panose="020B0604020202020204" pitchFamily="34" charset="0"/>
              </a:rPr>
              <a:t>Use the "Other" category to monitor additional information, like your passport number, Social Security number, and other sensitive data.</a:t>
            </a:r>
          </a:p>
        </p:txBody>
      </p:sp>
      <p:sp>
        <p:nvSpPr>
          <p:cNvPr id="6" name="TextBox 5">
            <a:extLst>
              <a:ext uri="{FF2B5EF4-FFF2-40B4-BE49-F238E27FC236}">
                <a16:creationId xmlns:a16="http://schemas.microsoft.com/office/drawing/2014/main" id="{35E1DBD4-2EAB-93A2-1A15-C097867BD1B8}"/>
              </a:ext>
            </a:extLst>
          </p:cNvPr>
          <p:cNvSpPr txBox="1"/>
          <p:nvPr/>
        </p:nvSpPr>
        <p:spPr>
          <a:xfrm>
            <a:off x="6561223" y="2044093"/>
            <a:ext cx="1977470" cy="1223797"/>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a:cs typeface="Arial"/>
              </a:rPr>
              <a:t>If we detect that any of the items you’ve entered are on the dark web, you’ll get an alert with guidance on what to do next.</a:t>
            </a:r>
          </a:p>
        </p:txBody>
      </p:sp>
      <p:sp>
        <p:nvSpPr>
          <p:cNvPr id="11" name="Rectangle 10">
            <a:extLst>
              <a:ext uri="{FF2B5EF4-FFF2-40B4-BE49-F238E27FC236}">
                <a16:creationId xmlns:a16="http://schemas.microsoft.com/office/drawing/2014/main" id="{DE18B600-2DA0-E196-203C-303C74BAA8CE}"/>
              </a:ext>
            </a:extLst>
          </p:cNvPr>
          <p:cNvSpPr/>
          <p:nvPr/>
        </p:nvSpPr>
        <p:spPr>
          <a:xfrm>
            <a:off x="-8659" y="0"/>
            <a:ext cx="12200659" cy="44854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TextBox 2">
            <a:extLst>
              <a:ext uri="{FF2B5EF4-FFF2-40B4-BE49-F238E27FC236}">
                <a16:creationId xmlns:a16="http://schemas.microsoft.com/office/drawing/2014/main" id="{364E1D71-F9F4-1847-4DAE-948EB5027A78}"/>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chemeClr val="accent4"/>
                </a:solidFill>
                <a:latin typeface="Arial"/>
                <a:ea typeface="+mn-lt"/>
                <a:cs typeface="Arial"/>
              </a:rPr>
              <a:t>PORTAL WALKTHROUGH</a:t>
            </a:r>
            <a:endParaRPr lang="en-US" sz="1600">
              <a:solidFill>
                <a:schemeClr val="accent4"/>
              </a:solidFill>
              <a:ea typeface="Calibri"/>
              <a:cs typeface="Calibri"/>
            </a:endParaRPr>
          </a:p>
        </p:txBody>
      </p:sp>
      <p:sp>
        <p:nvSpPr>
          <p:cNvPr id="16" name="TextBox 15">
            <a:extLst>
              <a:ext uri="{FF2B5EF4-FFF2-40B4-BE49-F238E27FC236}">
                <a16:creationId xmlns:a16="http://schemas.microsoft.com/office/drawing/2014/main" id="{E0533727-70BC-99E3-E78F-3E15DB25C123}"/>
              </a:ext>
            </a:extLst>
          </p:cNvPr>
          <p:cNvSpPr txBox="1"/>
          <p:nvPr/>
        </p:nvSpPr>
        <p:spPr>
          <a:xfrm>
            <a:off x="530975" y="783711"/>
            <a:ext cx="9218332"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panose="020B0604020202020204" pitchFamily="34" charset="0"/>
                <a:ea typeface="Calibri"/>
                <a:cs typeface="Arial" panose="020B0604020202020204" pitchFamily="34" charset="0"/>
              </a:rPr>
              <a:t>enter your information to dark web monitoring</a:t>
            </a:r>
          </a:p>
        </p:txBody>
      </p:sp>
      <p:pic>
        <p:nvPicPr>
          <p:cNvPr id="20" name="Picture 19">
            <a:extLst>
              <a:ext uri="{FF2B5EF4-FFF2-40B4-BE49-F238E27FC236}">
                <a16:creationId xmlns:a16="http://schemas.microsoft.com/office/drawing/2014/main" id="{981DB245-B49A-7815-585D-02E635993E5D}"/>
              </a:ext>
            </a:extLst>
          </p:cNvPr>
          <p:cNvPicPr>
            <a:picLocks noChangeAspect="1"/>
          </p:cNvPicPr>
          <p:nvPr/>
        </p:nvPicPr>
        <p:blipFill>
          <a:blip r:embed="rId3"/>
          <a:srcRect b="24382"/>
          <a:stretch>
            <a:fillRect/>
          </a:stretch>
        </p:blipFill>
        <p:spPr>
          <a:xfrm>
            <a:off x="2888956" y="1522087"/>
            <a:ext cx="2722403" cy="5335914"/>
          </a:xfrm>
          <a:prstGeom prst="rect">
            <a:avLst/>
          </a:prstGeom>
          <a:effectLst>
            <a:outerShdw blurRad="50800" dist="38100" dir="2700000" algn="tl" rotWithShape="0">
              <a:prstClr val="black">
                <a:alpha val="40000"/>
              </a:prstClr>
            </a:outerShdw>
          </a:effectLst>
        </p:spPr>
      </p:pic>
      <p:sp>
        <p:nvSpPr>
          <p:cNvPr id="21" name="Rounded Rectangle 20">
            <a:extLst>
              <a:ext uri="{FF2B5EF4-FFF2-40B4-BE49-F238E27FC236}">
                <a16:creationId xmlns:a16="http://schemas.microsoft.com/office/drawing/2014/main" id="{71F5B237-11D9-35CA-2878-73EE702CC1D0}"/>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1</a:t>
            </a:r>
          </a:p>
        </p:txBody>
      </p:sp>
      <p:sp>
        <p:nvSpPr>
          <p:cNvPr id="22" name="Rounded Rectangle 21">
            <a:extLst>
              <a:ext uri="{FF2B5EF4-FFF2-40B4-BE49-F238E27FC236}">
                <a16:creationId xmlns:a16="http://schemas.microsoft.com/office/drawing/2014/main" id="{4D640EB7-23F4-BCD8-2CE0-2B908CBC4BE0}"/>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2</a:t>
            </a:r>
          </a:p>
        </p:txBody>
      </p:sp>
      <p:pic>
        <p:nvPicPr>
          <p:cNvPr id="26" name="Picture 25">
            <a:extLst>
              <a:ext uri="{FF2B5EF4-FFF2-40B4-BE49-F238E27FC236}">
                <a16:creationId xmlns:a16="http://schemas.microsoft.com/office/drawing/2014/main" id="{B240D99D-27CD-4E7F-8A32-083466555DFC}"/>
              </a:ext>
            </a:extLst>
          </p:cNvPr>
          <p:cNvPicPr>
            <a:picLocks noChangeAspect="1"/>
          </p:cNvPicPr>
          <p:nvPr/>
        </p:nvPicPr>
        <p:blipFill>
          <a:blip r:embed="rId4"/>
          <a:srcRect b="17705"/>
          <a:stretch>
            <a:fillRect/>
          </a:stretch>
        </p:blipFill>
        <p:spPr>
          <a:xfrm>
            <a:off x="8863978" y="1522089"/>
            <a:ext cx="2722403" cy="533591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36307025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E888E4-8D1F-4B85-75DA-B2161C8A08D9}"/>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64A5795B-097A-69ED-1855-C0A089D376F7}"/>
              </a:ext>
            </a:extLst>
          </p:cNvPr>
          <p:cNvGrpSpPr/>
          <p:nvPr/>
        </p:nvGrpSpPr>
        <p:grpSpPr>
          <a:xfrm>
            <a:off x="745045" y="1616318"/>
            <a:ext cx="10156318" cy="3625364"/>
            <a:chOff x="745045" y="1631269"/>
            <a:chExt cx="10156318" cy="3625364"/>
          </a:xfrm>
        </p:grpSpPr>
        <p:sp>
          <p:nvSpPr>
            <p:cNvPr id="6" name="Title 7">
              <a:extLst>
                <a:ext uri="{FF2B5EF4-FFF2-40B4-BE49-F238E27FC236}">
                  <a16:creationId xmlns:a16="http://schemas.microsoft.com/office/drawing/2014/main" id="{60E9C397-A24A-9294-2E1E-A9C4DAD18661}"/>
                </a:ext>
              </a:extLst>
            </p:cNvPr>
            <p:cNvSpPr txBox="1">
              <a:spLocks/>
            </p:cNvSpPr>
            <p:nvPr/>
          </p:nvSpPr>
          <p:spPr>
            <a:xfrm>
              <a:off x="745045" y="1631269"/>
              <a:ext cx="10156318" cy="2308324"/>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a:defRPr/>
              </a:pPr>
              <a:r>
                <a:rPr lang="en-US" sz="8000">
                  <a:solidFill>
                    <a:schemeClr val="bg1"/>
                  </a:solidFill>
                  <a:latin typeface="Arial"/>
                  <a:cs typeface="Arial"/>
                </a:rPr>
                <a:t>Allstate Digital Footprint</a:t>
              </a:r>
              <a:r>
                <a:rPr lang="en-US" sz="8000" baseline="30000">
                  <a:solidFill>
                    <a:schemeClr val="bg1"/>
                  </a:solidFill>
                  <a:latin typeface="Arial"/>
                  <a:cs typeface="Arial"/>
                </a:rPr>
                <a:t>®</a:t>
              </a:r>
            </a:p>
          </p:txBody>
        </p:sp>
        <p:sp>
          <p:nvSpPr>
            <p:cNvPr id="7" name="TextBox 6">
              <a:extLst>
                <a:ext uri="{FF2B5EF4-FFF2-40B4-BE49-F238E27FC236}">
                  <a16:creationId xmlns:a16="http://schemas.microsoft.com/office/drawing/2014/main" id="{AF09E1B5-D41D-9EF5-3F46-4DBF8BC0EF70}"/>
                </a:ext>
              </a:extLst>
            </p:cNvPr>
            <p:cNvSpPr txBox="1"/>
            <p:nvPr/>
          </p:nvSpPr>
          <p:spPr>
            <a:xfrm>
              <a:off x="745045" y="4141071"/>
              <a:ext cx="7841015" cy="11155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3999"/>
                </a:lnSpc>
                <a:defRPr/>
              </a:pPr>
              <a:r>
                <a:rPr lang="en-US" sz="2000">
                  <a:solidFill>
                    <a:schemeClr val="bg1"/>
                  </a:solidFill>
                  <a:ea typeface="+mn-lt"/>
                  <a:cs typeface="Arial"/>
                </a:rPr>
                <a:t>The sites you visit, shops you use online, and accounts you create all form your digital footprint. This record of your online activity could expose you to breach or fraud, so keeping a close eye on it is key.</a:t>
              </a:r>
            </a:p>
          </p:txBody>
        </p:sp>
      </p:grpSp>
    </p:spTree>
    <p:extLst>
      <p:ext uri="{BB962C8B-B14F-4D97-AF65-F5344CB8AC3E}">
        <p14:creationId xmlns:p14="http://schemas.microsoft.com/office/powerpoint/2010/main" val="40638962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690028CA-3358-4DD1-39A7-209668B7BD5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8F8B64C-70D3-D28F-CD24-2F36908AF3A7}"/>
              </a:ext>
            </a:extLst>
          </p:cNvPr>
          <p:cNvSpPr txBox="1"/>
          <p:nvPr/>
        </p:nvSpPr>
        <p:spPr>
          <a:xfrm>
            <a:off x="4245578" y="1709428"/>
            <a:ext cx="3714172" cy="390107"/>
          </a:xfrm>
          <a:prstGeom prst="rect">
            <a:avLst/>
          </a:prstGeom>
          <a:noFill/>
        </p:spPr>
        <p:txBody>
          <a:bodyPr wrap="square" lIns="91440" tIns="45720" rIns="91440" bIns="45720" rtlCol="0" anchor="t">
            <a:spAutoFit/>
          </a:bodyPr>
          <a:lstStyle/>
          <a:p>
            <a:pPr>
              <a:lnSpc>
                <a:spcPct val="113999"/>
              </a:lnSpc>
              <a:defRPr/>
            </a:pPr>
            <a:endParaRPr lang="en-US"/>
          </a:p>
        </p:txBody>
      </p:sp>
      <p:sp>
        <p:nvSpPr>
          <p:cNvPr id="4" name="TextBox 3">
            <a:extLst>
              <a:ext uri="{FF2B5EF4-FFF2-40B4-BE49-F238E27FC236}">
                <a16:creationId xmlns:a16="http://schemas.microsoft.com/office/drawing/2014/main" id="{1C5EFAD5-C744-D38F-5BE5-772BEC7C654F}"/>
              </a:ext>
            </a:extLst>
          </p:cNvPr>
          <p:cNvSpPr txBox="1"/>
          <p:nvPr/>
        </p:nvSpPr>
        <p:spPr>
          <a:xfrm>
            <a:off x="605619" y="1974371"/>
            <a:ext cx="1997913" cy="2613151"/>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a:cs typeface="Arial"/>
              </a:rPr>
              <a:t>Click the "Digital Footprint" menu item and enter your email address. Select “All” to see a list of all the connections we found. Select ”Active” to see any requests we’ve sent or breaches that have been reviewed. Select “Breached” to see your breached accounts. </a:t>
            </a:r>
            <a:endParaRPr lang="en-US" sz="1200">
              <a:solidFill>
                <a:schemeClr val="bg1"/>
              </a:solidFill>
            </a:endParaRPr>
          </a:p>
        </p:txBody>
      </p:sp>
      <p:sp>
        <p:nvSpPr>
          <p:cNvPr id="10" name="TextBox 9">
            <a:extLst>
              <a:ext uri="{FF2B5EF4-FFF2-40B4-BE49-F238E27FC236}">
                <a16:creationId xmlns:a16="http://schemas.microsoft.com/office/drawing/2014/main" id="{BD69BFE4-F9C2-7662-2A08-C33E38293DF2}"/>
              </a:ext>
            </a:extLst>
          </p:cNvPr>
          <p:cNvSpPr txBox="1"/>
          <p:nvPr/>
        </p:nvSpPr>
        <p:spPr>
          <a:xfrm>
            <a:off x="6561222" y="1974371"/>
            <a:ext cx="2125578" cy="992964"/>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a:ea typeface="+mn-lt"/>
                <a:cs typeface="Arial"/>
              </a:rPr>
              <a:t>If we discover any new connections, you'll get an alert at the email or phone number on file.</a:t>
            </a:r>
            <a:endParaRPr lang="en-US" sz="1200">
              <a:solidFill>
                <a:schemeClr val="bg1"/>
              </a:solidFill>
              <a:latin typeface="Arial"/>
              <a:cs typeface="Arial"/>
            </a:endParaRPr>
          </a:p>
        </p:txBody>
      </p:sp>
      <p:sp>
        <p:nvSpPr>
          <p:cNvPr id="12" name="TextBox 11">
            <a:extLst>
              <a:ext uri="{FF2B5EF4-FFF2-40B4-BE49-F238E27FC236}">
                <a16:creationId xmlns:a16="http://schemas.microsoft.com/office/drawing/2014/main" id="{6FAE3E93-3CE6-F2F6-9D16-D54868F383A9}"/>
              </a:ext>
            </a:extLst>
          </p:cNvPr>
          <p:cNvSpPr txBox="1"/>
          <p:nvPr/>
        </p:nvSpPr>
        <p:spPr>
          <a:xfrm>
            <a:off x="530974" y="783711"/>
            <a:ext cx="10015105"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ea typeface="Calibri"/>
                <a:cs typeface="Arial"/>
              </a:rPr>
              <a:t>connect your email to Allstate Digital Footprint</a:t>
            </a:r>
            <a:r>
              <a:rPr lang="en-US" sz="2800" baseline="30000">
                <a:solidFill>
                  <a:schemeClr val="bg1"/>
                </a:solidFill>
                <a:latin typeface="Arial"/>
                <a:cs typeface="Arial"/>
              </a:rPr>
              <a:t>®</a:t>
            </a:r>
            <a:endParaRPr lang="en-US" sz="2800" baseline="30000">
              <a:solidFill>
                <a:schemeClr val="bg1"/>
              </a:solidFill>
              <a:latin typeface="Arial"/>
              <a:ea typeface="Calibri"/>
              <a:cs typeface="Arial"/>
            </a:endParaRPr>
          </a:p>
        </p:txBody>
      </p:sp>
      <p:sp>
        <p:nvSpPr>
          <p:cNvPr id="14" name="Rounded Rectangle 13">
            <a:extLst>
              <a:ext uri="{FF2B5EF4-FFF2-40B4-BE49-F238E27FC236}">
                <a16:creationId xmlns:a16="http://schemas.microsoft.com/office/drawing/2014/main" id="{1F73CFBC-B4E6-1254-B3C5-40712445D0F7}"/>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1</a:t>
            </a:r>
          </a:p>
        </p:txBody>
      </p:sp>
      <p:sp>
        <p:nvSpPr>
          <p:cNvPr id="15" name="Rounded Rectangle 14">
            <a:extLst>
              <a:ext uri="{FF2B5EF4-FFF2-40B4-BE49-F238E27FC236}">
                <a16:creationId xmlns:a16="http://schemas.microsoft.com/office/drawing/2014/main" id="{BD39F2C0-CB10-BF8C-D792-C64A8453AA93}"/>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2</a:t>
            </a:r>
          </a:p>
        </p:txBody>
      </p:sp>
      <p:sp>
        <p:nvSpPr>
          <p:cNvPr id="16" name="Rectangle 15">
            <a:extLst>
              <a:ext uri="{FF2B5EF4-FFF2-40B4-BE49-F238E27FC236}">
                <a16:creationId xmlns:a16="http://schemas.microsoft.com/office/drawing/2014/main" id="{D387FCBD-B292-55B8-AD9F-D2C448B79DB8}"/>
              </a:ext>
            </a:extLst>
          </p:cNvPr>
          <p:cNvSpPr/>
          <p:nvPr/>
        </p:nvSpPr>
        <p:spPr>
          <a:xfrm>
            <a:off x="-8659" y="0"/>
            <a:ext cx="12200659" cy="44854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TextBox 2">
            <a:extLst>
              <a:ext uri="{FF2B5EF4-FFF2-40B4-BE49-F238E27FC236}">
                <a16:creationId xmlns:a16="http://schemas.microsoft.com/office/drawing/2014/main" id="{C3147F4F-A9FF-E2CF-02BA-7F0A916F764F}"/>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chemeClr val="accent4"/>
                </a:solidFill>
                <a:latin typeface="Arial"/>
                <a:ea typeface="+mn-lt"/>
                <a:cs typeface="Arial"/>
              </a:rPr>
              <a:t>PORTAL WALKTHROUGH</a:t>
            </a:r>
            <a:endParaRPr lang="en-US" sz="1600">
              <a:solidFill>
                <a:schemeClr val="accent4"/>
              </a:solidFill>
              <a:ea typeface="Calibri"/>
              <a:cs typeface="Calibri"/>
            </a:endParaRPr>
          </a:p>
        </p:txBody>
      </p:sp>
      <p:pic>
        <p:nvPicPr>
          <p:cNvPr id="21" name="Picture 20">
            <a:extLst>
              <a:ext uri="{FF2B5EF4-FFF2-40B4-BE49-F238E27FC236}">
                <a16:creationId xmlns:a16="http://schemas.microsoft.com/office/drawing/2014/main" id="{FD81E8A2-CA9C-A6C5-36C9-FCA7DAAF565F}"/>
              </a:ext>
            </a:extLst>
          </p:cNvPr>
          <p:cNvPicPr>
            <a:picLocks noChangeAspect="1"/>
          </p:cNvPicPr>
          <p:nvPr/>
        </p:nvPicPr>
        <p:blipFill>
          <a:blip r:embed="rId3"/>
          <a:srcRect b="25381"/>
          <a:stretch>
            <a:fillRect/>
          </a:stretch>
        </p:blipFill>
        <p:spPr>
          <a:xfrm>
            <a:off x="8863978" y="1522089"/>
            <a:ext cx="2722402" cy="5335911"/>
          </a:xfrm>
          <a:prstGeom prst="rect">
            <a:avLst/>
          </a:prstGeom>
          <a:effectLst>
            <a:outerShdw blurRad="50800" dist="38100" dir="2700000" algn="tl" rotWithShape="0">
              <a:prstClr val="black">
                <a:alpha val="40000"/>
              </a:prstClr>
            </a:outerShdw>
          </a:effectLst>
        </p:spPr>
      </p:pic>
      <p:pic>
        <p:nvPicPr>
          <p:cNvPr id="30" name="Picture 29">
            <a:extLst>
              <a:ext uri="{FF2B5EF4-FFF2-40B4-BE49-F238E27FC236}">
                <a16:creationId xmlns:a16="http://schemas.microsoft.com/office/drawing/2014/main" id="{444D0DE8-6BD8-E7D4-735B-625FBD7D0AE3}"/>
              </a:ext>
            </a:extLst>
          </p:cNvPr>
          <p:cNvPicPr>
            <a:picLocks noChangeAspect="1"/>
          </p:cNvPicPr>
          <p:nvPr/>
        </p:nvPicPr>
        <p:blipFill>
          <a:blip r:embed="rId4"/>
          <a:srcRect b="9483"/>
          <a:stretch>
            <a:fillRect/>
          </a:stretch>
        </p:blipFill>
        <p:spPr>
          <a:xfrm>
            <a:off x="2888956" y="1522087"/>
            <a:ext cx="2722402" cy="5335913"/>
          </a:xfrm>
          <a:prstGeom prst="rect">
            <a:avLst/>
          </a:prstGeom>
          <a:effectLst>
            <a:outerShdw blurRad="50800" dist="38100" dir="2700000" algn="tl" rotWithShape="0">
              <a:prstClr val="black">
                <a:alpha val="40000"/>
              </a:prstClr>
            </a:outerShdw>
          </a:effectLst>
        </p:spPr>
      </p:pic>
      <p:pic>
        <p:nvPicPr>
          <p:cNvPr id="31" name="Picture 30">
            <a:extLst>
              <a:ext uri="{FF2B5EF4-FFF2-40B4-BE49-F238E27FC236}">
                <a16:creationId xmlns:a16="http://schemas.microsoft.com/office/drawing/2014/main" id="{5B6FA360-E638-D8B0-BDBC-097BCFD9ED5E}"/>
              </a:ext>
            </a:extLst>
          </p:cNvPr>
          <p:cNvPicPr>
            <a:picLocks noChangeAspect="1"/>
          </p:cNvPicPr>
          <p:nvPr/>
        </p:nvPicPr>
        <p:blipFill>
          <a:blip r:embed="rId4"/>
          <a:srcRect t="21932" r="65085" b="72046"/>
          <a:stretch>
            <a:fillRect/>
          </a:stretch>
        </p:blipFill>
        <p:spPr>
          <a:xfrm>
            <a:off x="2644821" y="2795547"/>
            <a:ext cx="1401010" cy="523220"/>
          </a:xfrm>
          <a:prstGeom prst="rect">
            <a:avLst/>
          </a:prstGeom>
          <a:ln w="12700">
            <a:solidFill>
              <a:srgbClr val="00C393"/>
            </a:solidFill>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635678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8F470519-E524-BF68-5EB1-FAD3F20B81F3}"/>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60783AC2-072B-6BC7-48E1-93F82698D11A}"/>
              </a:ext>
            </a:extLst>
          </p:cNvPr>
          <p:cNvSpPr txBox="1"/>
          <p:nvPr/>
        </p:nvSpPr>
        <p:spPr>
          <a:xfrm>
            <a:off x="452516" y="2909460"/>
            <a:ext cx="3235563" cy="992964"/>
          </a:xfrm>
          <a:prstGeom prst="rect">
            <a:avLst/>
          </a:prstGeom>
          <a:noFill/>
        </p:spPr>
        <p:txBody>
          <a:bodyPr wrap="square" lIns="91440" tIns="45720" rIns="91440" bIns="45720" rtlCol="0" anchor="t">
            <a:spAutoFit/>
          </a:bodyPr>
          <a:lstStyle/>
          <a:p>
            <a:pPr>
              <a:lnSpc>
                <a:spcPct val="125000"/>
              </a:lnSpc>
            </a:pPr>
            <a:r>
              <a:rPr lang="en-US" sz="1200">
                <a:solidFill>
                  <a:schemeClr val="bg1"/>
                </a:solidFill>
                <a:latin typeface="Arial"/>
                <a:cs typeface="Arial"/>
              </a:rPr>
              <a:t>Click "Delete data" to request the deletion of your data, "Unsubscribe" to stop receiving emails, or the "privacy preferences" link to review the company's policy.</a:t>
            </a:r>
          </a:p>
        </p:txBody>
      </p:sp>
      <p:pic>
        <p:nvPicPr>
          <p:cNvPr id="4" name="Picture 3" descr="A screenshot of a computer&#10;&#10;AI-generated content may be incorrect.">
            <a:extLst>
              <a:ext uri="{FF2B5EF4-FFF2-40B4-BE49-F238E27FC236}">
                <a16:creationId xmlns:a16="http://schemas.microsoft.com/office/drawing/2014/main" id="{561699AD-CD4E-9344-2183-C66C18D439D6}"/>
              </a:ext>
            </a:extLst>
          </p:cNvPr>
          <p:cNvPicPr>
            <a:picLocks noChangeAspect="1"/>
          </p:cNvPicPr>
          <p:nvPr/>
        </p:nvPicPr>
        <p:blipFill>
          <a:blip r:embed="rId3"/>
          <a:srcRect b="18139"/>
          <a:stretch>
            <a:fillRect/>
          </a:stretch>
        </p:blipFill>
        <p:spPr>
          <a:xfrm>
            <a:off x="3965509" y="969517"/>
            <a:ext cx="7773974" cy="4444599"/>
          </a:xfrm>
          <a:prstGeom prst="rect">
            <a:avLst/>
          </a:prstGeom>
          <a:effectLst>
            <a:outerShdw blurRad="50800" dist="63500" dir="2700000" algn="tl" rotWithShape="0">
              <a:prstClr val="black">
                <a:alpha val="40000"/>
              </a:prstClr>
            </a:outerShdw>
          </a:effectLst>
        </p:spPr>
      </p:pic>
      <p:pic>
        <p:nvPicPr>
          <p:cNvPr id="7" name="Picture 6" descr="A screenshot of a computer&#10;&#10;AI-generated content may be incorrect.">
            <a:extLst>
              <a:ext uri="{FF2B5EF4-FFF2-40B4-BE49-F238E27FC236}">
                <a16:creationId xmlns:a16="http://schemas.microsoft.com/office/drawing/2014/main" id="{2DE47EAE-2982-F6FF-8EA8-C6AD5196F7A5}"/>
              </a:ext>
            </a:extLst>
          </p:cNvPr>
          <p:cNvPicPr>
            <a:picLocks noChangeAspect="1"/>
          </p:cNvPicPr>
          <p:nvPr/>
        </p:nvPicPr>
        <p:blipFill>
          <a:blip r:embed="rId3"/>
          <a:srcRect l="77956" t="19301" r="4803" b="70180"/>
          <a:stretch>
            <a:fillRect/>
          </a:stretch>
        </p:blipFill>
        <p:spPr>
          <a:xfrm>
            <a:off x="9630671" y="1774189"/>
            <a:ext cx="2108812" cy="898579"/>
          </a:xfrm>
          <a:prstGeom prst="rect">
            <a:avLst/>
          </a:prstGeom>
          <a:ln w="12700">
            <a:solidFill>
              <a:srgbClr val="00C393"/>
            </a:solidFill>
          </a:ln>
          <a:effectLst>
            <a:outerShdw blurRad="63500" sx="102000" sy="102000" algn="ctr" rotWithShape="0">
              <a:prstClr val="black">
                <a:alpha val="40000"/>
              </a:prstClr>
            </a:outerShdw>
          </a:effectLst>
        </p:spPr>
      </p:pic>
      <p:sp>
        <p:nvSpPr>
          <p:cNvPr id="3" name="TextBox 2">
            <a:extLst>
              <a:ext uri="{FF2B5EF4-FFF2-40B4-BE49-F238E27FC236}">
                <a16:creationId xmlns:a16="http://schemas.microsoft.com/office/drawing/2014/main" id="{FD6AFD15-7252-BC8B-40C6-C27BD6991DAD}"/>
              </a:ext>
            </a:extLst>
          </p:cNvPr>
          <p:cNvSpPr txBox="1"/>
          <p:nvPr/>
        </p:nvSpPr>
        <p:spPr>
          <a:xfrm>
            <a:off x="530976" y="6239282"/>
            <a:ext cx="26756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
                <a:solidFill>
                  <a:schemeClr val="bg1"/>
                </a:solidFill>
                <a:latin typeface="Arial"/>
                <a:cs typeface="Calibri"/>
              </a:rPr>
              <a:t>Some data may be subject to retention requirements and cannot be deleted. Submitting a request to unsubscribe or delete your data does not guarantee the request will be fulfilled.</a:t>
            </a:r>
          </a:p>
        </p:txBody>
      </p:sp>
      <p:sp>
        <p:nvSpPr>
          <p:cNvPr id="11" name="Rectangle 10">
            <a:extLst>
              <a:ext uri="{FF2B5EF4-FFF2-40B4-BE49-F238E27FC236}">
                <a16:creationId xmlns:a16="http://schemas.microsoft.com/office/drawing/2014/main" id="{004B81FB-A2B3-2B89-1AB9-7B2F90DC0A74}"/>
              </a:ext>
            </a:extLst>
          </p:cNvPr>
          <p:cNvSpPr/>
          <p:nvPr/>
        </p:nvSpPr>
        <p:spPr>
          <a:xfrm>
            <a:off x="-8659" y="0"/>
            <a:ext cx="12200659" cy="44854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TextBox 2">
            <a:extLst>
              <a:ext uri="{FF2B5EF4-FFF2-40B4-BE49-F238E27FC236}">
                <a16:creationId xmlns:a16="http://schemas.microsoft.com/office/drawing/2014/main" id="{F7A5EF20-C100-0A86-F69C-020E687FD084}"/>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chemeClr val="accent4"/>
                </a:solidFill>
                <a:latin typeface="Arial"/>
                <a:ea typeface="+mn-lt"/>
                <a:cs typeface="Arial"/>
              </a:rPr>
              <a:t>PORTAL WALKTHROUGH</a:t>
            </a:r>
            <a:endParaRPr lang="en-US" sz="1600">
              <a:solidFill>
                <a:schemeClr val="accent4"/>
              </a:solidFill>
              <a:ea typeface="Calibri"/>
              <a:cs typeface="Calibri"/>
            </a:endParaRPr>
          </a:p>
        </p:txBody>
      </p:sp>
      <p:sp>
        <p:nvSpPr>
          <p:cNvPr id="14" name="TextBox 13">
            <a:extLst>
              <a:ext uri="{FF2B5EF4-FFF2-40B4-BE49-F238E27FC236}">
                <a16:creationId xmlns:a16="http://schemas.microsoft.com/office/drawing/2014/main" id="{A8D6E611-CEB0-A05A-58F6-83D7497563FB}"/>
              </a:ext>
            </a:extLst>
          </p:cNvPr>
          <p:cNvSpPr txBox="1"/>
          <p:nvPr/>
        </p:nvSpPr>
        <p:spPr>
          <a:xfrm>
            <a:off x="452518" y="969517"/>
            <a:ext cx="3235562" cy="1815882"/>
          </a:xfrm>
          <a:prstGeom prst="rect">
            <a:avLst/>
          </a:prstGeom>
          <a:noFill/>
        </p:spPr>
        <p:txBody>
          <a:bodyPr wrap="square" lIns="91440" tIns="45720" rIns="91440" bIns="45720" rtlCol="0" anchor="t">
            <a:spAutoFit/>
          </a:bodyPr>
          <a:lstStyle/>
          <a:p>
            <a:pPr>
              <a:defRPr/>
            </a:pPr>
            <a:r>
              <a:rPr lang="en-US" sz="2800">
                <a:solidFill>
                  <a:schemeClr val="bg1"/>
                </a:solidFill>
                <a:latin typeface="Arial"/>
                <a:ea typeface="Calibri"/>
                <a:cs typeface="Arial"/>
              </a:rPr>
              <a:t>send privacy requests with Allstate Digital Footprint</a:t>
            </a:r>
            <a:r>
              <a:rPr lang="en-US" sz="2800" baseline="30000">
                <a:solidFill>
                  <a:schemeClr val="bg1"/>
                </a:solidFill>
                <a:latin typeface="Arial"/>
                <a:cs typeface="Arial"/>
              </a:rPr>
              <a:t>®</a:t>
            </a:r>
            <a:endParaRPr lang="en-US" sz="2800">
              <a:solidFill>
                <a:schemeClr val="bg1"/>
              </a:solidFill>
              <a:latin typeface="Arial"/>
              <a:ea typeface="Calibri"/>
              <a:cs typeface="Arial"/>
            </a:endParaRPr>
          </a:p>
        </p:txBody>
      </p:sp>
    </p:spTree>
    <p:extLst>
      <p:ext uri="{BB962C8B-B14F-4D97-AF65-F5344CB8AC3E}">
        <p14:creationId xmlns:p14="http://schemas.microsoft.com/office/powerpoint/2010/main" val="16943879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23079F-7B18-4CCE-6AD4-2947BD08148F}"/>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A41AA27C-225E-3400-D2F5-5E56FE4F3625}"/>
              </a:ext>
            </a:extLst>
          </p:cNvPr>
          <p:cNvGrpSpPr/>
          <p:nvPr/>
        </p:nvGrpSpPr>
        <p:grpSpPr>
          <a:xfrm>
            <a:off x="745045" y="2169435"/>
            <a:ext cx="10156318" cy="2519130"/>
            <a:chOff x="745045" y="2536025"/>
            <a:chExt cx="10156318" cy="2519130"/>
          </a:xfrm>
        </p:grpSpPr>
        <p:sp>
          <p:nvSpPr>
            <p:cNvPr id="6" name="Title 7">
              <a:extLst>
                <a:ext uri="{FF2B5EF4-FFF2-40B4-BE49-F238E27FC236}">
                  <a16:creationId xmlns:a16="http://schemas.microsoft.com/office/drawing/2014/main" id="{36A7B12D-BBC9-D1C9-A9D5-709C35B7CEE1}"/>
                </a:ext>
              </a:extLst>
            </p:cNvPr>
            <p:cNvSpPr txBox="1">
              <a:spLocks/>
            </p:cNvSpPr>
            <p:nvPr/>
          </p:nvSpPr>
          <p:spPr>
            <a:xfrm>
              <a:off x="745045" y="2536025"/>
              <a:ext cx="10156318" cy="1200329"/>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8000" b="0" i="0" u="none" strike="noStrike" kern="1200" cap="none" spc="0" normalizeH="0" baseline="0" noProof="0">
                  <a:ln>
                    <a:noFill/>
                  </a:ln>
                  <a:solidFill>
                    <a:srgbClr val="FFFFFF"/>
                  </a:solidFill>
                  <a:effectLst/>
                  <a:uLnTx/>
                  <a:uFillTx/>
                  <a:latin typeface="Arial"/>
                  <a:ea typeface="+mj-ea"/>
                  <a:cs typeface="Arial"/>
                </a:rPr>
                <a:t>social monitoring</a:t>
              </a:r>
              <a:endParaRPr kumimoji="0" lang="en-US" sz="80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668CE9D9-52A1-EB83-4E7D-AA7D115097BE}"/>
                </a:ext>
              </a:extLst>
            </p:cNvPr>
            <p:cNvSpPr txBox="1"/>
            <p:nvPr/>
          </p:nvSpPr>
          <p:spPr>
            <a:xfrm>
              <a:off x="745046" y="3939593"/>
              <a:ext cx="6498718" cy="11155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13999"/>
                </a:lnSpc>
                <a:spcBef>
                  <a:spcPts val="0"/>
                </a:spcBef>
                <a:spcAft>
                  <a:spcPts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Arial"/>
                  <a:ea typeface="+mn-lt"/>
                  <a:cs typeface="Arial"/>
                </a:rPr>
                <a:t>Your social media accounts connect you to your personal and professional world, so protect those connections with our early threat detection. </a:t>
              </a:r>
            </a:p>
          </p:txBody>
        </p:sp>
      </p:grpSp>
    </p:spTree>
    <p:extLst>
      <p:ext uri="{BB962C8B-B14F-4D97-AF65-F5344CB8AC3E}">
        <p14:creationId xmlns:p14="http://schemas.microsoft.com/office/powerpoint/2010/main" val="32174155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188431D2-B4CA-0FAB-A413-6FC72310F84D}"/>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967EFA80-4EE3-BC25-E93B-3AB3A7064955}"/>
              </a:ext>
            </a:extLst>
          </p:cNvPr>
          <p:cNvSpPr txBox="1"/>
          <p:nvPr/>
        </p:nvSpPr>
        <p:spPr>
          <a:xfrm>
            <a:off x="605619" y="1974371"/>
            <a:ext cx="1997913" cy="261315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a:ea typeface="+mn-ea"/>
                <a:cs typeface="Arial"/>
              </a:rPr>
              <a:t>Click on the “Social Monitoring” menu item. To add your Facebook, Twitter, LinkedIn, Instagram, and/or YouTube accounts, click ”Connect” next to the account you want to monitor, then log into your social media account to link it to monitoring. </a:t>
            </a:r>
            <a:endParaRPr kumimoji="0" lang="en-US" sz="1200" b="0" i="0" u="none" strike="noStrike" kern="1200" cap="none" spc="0" normalizeH="0" baseline="0" noProof="0">
              <a:ln>
                <a:noFill/>
              </a:ln>
              <a:solidFill>
                <a:srgbClr val="FFFFFF"/>
              </a:solidFill>
              <a:effectLst/>
              <a:uLnTx/>
              <a:uFillTx/>
              <a:latin typeface="Calibri" panose="020F0502020204030204"/>
              <a:ea typeface="Calibri" panose="020F0502020204030204"/>
              <a:cs typeface="Calibri" panose="020F0502020204030204"/>
            </a:endParaRPr>
          </a:p>
        </p:txBody>
      </p:sp>
      <p:sp>
        <p:nvSpPr>
          <p:cNvPr id="3" name="TextBox 2">
            <a:extLst>
              <a:ext uri="{FF2B5EF4-FFF2-40B4-BE49-F238E27FC236}">
                <a16:creationId xmlns:a16="http://schemas.microsoft.com/office/drawing/2014/main" id="{9413DC8C-8328-ABD5-3C74-8B92BBE71CCB}"/>
              </a:ext>
            </a:extLst>
          </p:cNvPr>
          <p:cNvSpPr txBox="1"/>
          <p:nvPr/>
        </p:nvSpPr>
        <p:spPr>
          <a:xfrm>
            <a:off x="6561222" y="1974371"/>
            <a:ext cx="2125578" cy="122379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a:ea typeface="+mn-ea"/>
                <a:cs typeface="Arial"/>
              </a:rPr>
              <a:t>We'll alert you if we spot account takeover, cyberbullying, </a:t>
            </a:r>
            <a:br>
              <a:rPr kumimoji="0" lang="en-US" sz="1200" b="0" i="0" u="none" strike="noStrike" kern="1200" cap="none" spc="0" normalizeH="0" baseline="0" noProof="0">
                <a:ln>
                  <a:noFill/>
                </a:ln>
                <a:solidFill>
                  <a:srgbClr val="FFFFFF"/>
                </a:solidFill>
                <a:effectLst/>
                <a:uLnTx/>
                <a:uFillTx/>
                <a:latin typeface="Arial"/>
                <a:ea typeface="+mn-ea"/>
                <a:cs typeface="Arial"/>
              </a:rPr>
            </a:br>
            <a:r>
              <a:rPr kumimoji="0" lang="en-US" sz="1200" b="0" i="0" u="none" strike="noStrike" kern="1200" cap="none" spc="0" normalizeH="0" baseline="0" noProof="0">
                <a:ln>
                  <a:noFill/>
                </a:ln>
                <a:solidFill>
                  <a:srgbClr val="FFFFFF"/>
                </a:solidFill>
                <a:effectLst/>
                <a:uLnTx/>
                <a:uFillTx/>
                <a:latin typeface="Arial"/>
                <a:ea typeface="+mn-ea"/>
                <a:cs typeface="Arial"/>
              </a:rPr>
              <a:t>or objectionable language in your social media content. </a:t>
            </a:r>
          </a:p>
        </p:txBody>
      </p:sp>
      <p:sp>
        <p:nvSpPr>
          <p:cNvPr id="12" name="Rectangle 11">
            <a:extLst>
              <a:ext uri="{FF2B5EF4-FFF2-40B4-BE49-F238E27FC236}">
                <a16:creationId xmlns:a16="http://schemas.microsoft.com/office/drawing/2014/main" id="{18D9B59D-9204-5FAE-47B6-1BDE12F3A816}"/>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TextBox 2">
            <a:extLst>
              <a:ext uri="{FF2B5EF4-FFF2-40B4-BE49-F238E27FC236}">
                <a16:creationId xmlns:a16="http://schemas.microsoft.com/office/drawing/2014/main" id="{F1CAF720-57AE-92EB-A9BF-6A2E36AFC1F4}"/>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17" name="TextBox 16">
            <a:extLst>
              <a:ext uri="{FF2B5EF4-FFF2-40B4-BE49-F238E27FC236}">
                <a16:creationId xmlns:a16="http://schemas.microsoft.com/office/drawing/2014/main" id="{2181B41A-9926-509E-934D-4B45412C6244}"/>
              </a:ext>
            </a:extLst>
          </p:cNvPr>
          <p:cNvSpPr txBox="1"/>
          <p:nvPr/>
        </p:nvSpPr>
        <p:spPr>
          <a:xfrm>
            <a:off x="530975" y="783711"/>
            <a:ext cx="7208754" cy="480131"/>
          </a:xfrm>
          <a:prstGeom prst="rect">
            <a:avLst/>
          </a:prstGeom>
          <a:noFill/>
        </p:spPr>
        <p:txBody>
          <a:bodyPr wrap="square" lIns="91440" tIns="45720" rIns="91440" bIns="45720" rtlCol="0" anchor="t">
            <a:spAutoFit/>
          </a:bodyPr>
          <a:lstStyle/>
          <a:p>
            <a:pPr>
              <a:lnSpc>
                <a:spcPct val="90000"/>
              </a:lnSpc>
              <a:defRPr/>
            </a:pPr>
            <a:r>
              <a:rPr lang="en-US" sz="2800" dirty="0">
                <a:solidFill>
                  <a:schemeClr val="bg1"/>
                </a:solidFill>
                <a:latin typeface="Arial"/>
                <a:cs typeface="Arial"/>
              </a:rPr>
              <a:t>link your accounts to social monitoring</a:t>
            </a:r>
          </a:p>
        </p:txBody>
      </p:sp>
      <p:pic>
        <p:nvPicPr>
          <p:cNvPr id="22" name="Picture 21">
            <a:extLst>
              <a:ext uri="{FF2B5EF4-FFF2-40B4-BE49-F238E27FC236}">
                <a16:creationId xmlns:a16="http://schemas.microsoft.com/office/drawing/2014/main" id="{27019658-9EE1-D13B-8AD6-27E3E5248E59}"/>
              </a:ext>
            </a:extLst>
          </p:cNvPr>
          <p:cNvPicPr>
            <a:picLocks noChangeAspect="1"/>
          </p:cNvPicPr>
          <p:nvPr/>
        </p:nvPicPr>
        <p:blipFill>
          <a:blip r:embed="rId3"/>
          <a:srcRect b="51803"/>
          <a:stretch>
            <a:fillRect/>
          </a:stretch>
        </p:blipFill>
        <p:spPr>
          <a:xfrm>
            <a:off x="2888956" y="1522087"/>
            <a:ext cx="2722403" cy="5335913"/>
          </a:xfrm>
          <a:prstGeom prst="rect">
            <a:avLst/>
          </a:prstGeom>
          <a:effectLst>
            <a:outerShdw blurRad="50800" dist="38100" dir="2700000" algn="tl" rotWithShape="0">
              <a:prstClr val="black">
                <a:alpha val="40000"/>
              </a:prstClr>
            </a:outerShdw>
          </a:effectLst>
        </p:spPr>
      </p:pic>
      <p:pic>
        <p:nvPicPr>
          <p:cNvPr id="25" name="Picture 24">
            <a:extLst>
              <a:ext uri="{FF2B5EF4-FFF2-40B4-BE49-F238E27FC236}">
                <a16:creationId xmlns:a16="http://schemas.microsoft.com/office/drawing/2014/main" id="{933E1758-26C0-A432-07AD-8F284F656275}"/>
              </a:ext>
            </a:extLst>
          </p:cNvPr>
          <p:cNvPicPr>
            <a:picLocks noChangeAspect="1"/>
          </p:cNvPicPr>
          <p:nvPr/>
        </p:nvPicPr>
        <p:blipFill>
          <a:blip r:embed="rId4"/>
          <a:stretch>
            <a:fillRect/>
          </a:stretch>
        </p:blipFill>
        <p:spPr>
          <a:xfrm>
            <a:off x="8863978" y="1522089"/>
            <a:ext cx="2722403" cy="4351308"/>
          </a:xfrm>
          <a:prstGeom prst="rect">
            <a:avLst/>
          </a:prstGeom>
          <a:effectLst>
            <a:outerShdw blurRad="50800" dist="38100" dir="2700000" algn="tl" rotWithShape="0">
              <a:prstClr val="black">
                <a:alpha val="40000"/>
              </a:prstClr>
            </a:outerShdw>
          </a:effectLst>
        </p:spPr>
      </p:pic>
      <p:sp>
        <p:nvSpPr>
          <p:cNvPr id="26" name="Rounded Rectangle 25">
            <a:extLst>
              <a:ext uri="{FF2B5EF4-FFF2-40B4-BE49-F238E27FC236}">
                <a16:creationId xmlns:a16="http://schemas.microsoft.com/office/drawing/2014/main" id="{557D8E23-3A7F-F2DB-7D56-55C7739D160E}"/>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1</a:t>
            </a:r>
          </a:p>
        </p:txBody>
      </p:sp>
      <p:sp>
        <p:nvSpPr>
          <p:cNvPr id="27" name="Rounded Rectangle 26">
            <a:extLst>
              <a:ext uri="{FF2B5EF4-FFF2-40B4-BE49-F238E27FC236}">
                <a16:creationId xmlns:a16="http://schemas.microsoft.com/office/drawing/2014/main" id="{0CA352CB-FFB8-94C6-420A-A56B52306C3E}"/>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2</a:t>
            </a:r>
          </a:p>
        </p:txBody>
      </p:sp>
    </p:spTree>
    <p:extLst>
      <p:ext uri="{BB962C8B-B14F-4D97-AF65-F5344CB8AC3E}">
        <p14:creationId xmlns:p14="http://schemas.microsoft.com/office/powerpoint/2010/main" val="307353483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6CC94-BCA4-A7CC-4F11-2B0B6AFB1B93}"/>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774FBE5F-EFBE-1C37-2787-7B97837C3BB2}"/>
              </a:ext>
            </a:extLst>
          </p:cNvPr>
          <p:cNvGrpSpPr/>
          <p:nvPr/>
        </p:nvGrpSpPr>
        <p:grpSpPr>
          <a:xfrm>
            <a:off x="745044" y="1910915"/>
            <a:ext cx="11018169" cy="3036170"/>
            <a:chOff x="745044" y="2536025"/>
            <a:chExt cx="11018169" cy="3036170"/>
          </a:xfrm>
        </p:grpSpPr>
        <p:sp>
          <p:nvSpPr>
            <p:cNvPr id="2" name="Title 7">
              <a:extLst>
                <a:ext uri="{FF2B5EF4-FFF2-40B4-BE49-F238E27FC236}">
                  <a16:creationId xmlns:a16="http://schemas.microsoft.com/office/drawing/2014/main" id="{DEE14836-97FD-53BB-7816-C206ACE4EDE2}"/>
                </a:ext>
              </a:extLst>
            </p:cNvPr>
            <p:cNvSpPr txBox="1">
              <a:spLocks/>
            </p:cNvSpPr>
            <p:nvPr/>
          </p:nvSpPr>
          <p:spPr>
            <a:xfrm>
              <a:off x="745044" y="2536025"/>
              <a:ext cx="11018169" cy="2086725"/>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a:defRPr/>
              </a:pPr>
              <a:r>
                <a:rPr lang="en-US" sz="7200">
                  <a:solidFill>
                    <a:schemeClr val="bg1"/>
                  </a:solidFill>
                  <a:latin typeface="Arial"/>
                  <a:cs typeface="Arial"/>
                </a:rPr>
                <a:t>cybersecurity, </a:t>
              </a:r>
            </a:p>
            <a:p>
              <a:pPr>
                <a:defRPr/>
              </a:pPr>
              <a:r>
                <a:rPr lang="en-US" sz="7200">
                  <a:solidFill>
                    <a:schemeClr val="bg1"/>
                  </a:solidFill>
                  <a:latin typeface="Arial"/>
                  <a:cs typeface="Arial"/>
                </a:rPr>
                <a:t>powered by Bitdefender</a:t>
              </a:r>
              <a:endParaRPr lang="en-US" sz="7200">
                <a:solidFill>
                  <a:schemeClr val="bg1"/>
                </a:solidFill>
              </a:endParaRPr>
            </a:p>
          </p:txBody>
        </p:sp>
        <p:sp>
          <p:nvSpPr>
            <p:cNvPr id="3" name="TextBox 2">
              <a:extLst>
                <a:ext uri="{FF2B5EF4-FFF2-40B4-BE49-F238E27FC236}">
                  <a16:creationId xmlns:a16="http://schemas.microsoft.com/office/drawing/2014/main" id="{81B26FA0-9EA1-5EC6-57E5-FDFBA89F8448}"/>
                </a:ext>
              </a:extLst>
            </p:cNvPr>
            <p:cNvSpPr txBox="1"/>
            <p:nvPr/>
          </p:nvSpPr>
          <p:spPr>
            <a:xfrm>
              <a:off x="745045" y="4807498"/>
              <a:ext cx="8026995" cy="7646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3999"/>
                </a:lnSpc>
                <a:defRPr/>
              </a:pPr>
              <a:r>
                <a:rPr lang="en-US" sz="2000">
                  <a:solidFill>
                    <a:srgbClr val="FFFFFF"/>
                  </a:solidFill>
                  <a:ea typeface="+mn-lt"/>
                  <a:cs typeface="Arial"/>
                </a:rPr>
                <a:t>Protect your devices and your network against online threats, including phishing, malware, viruses, and compromised connections.</a:t>
              </a:r>
              <a:endParaRPr lang="en-US" sz="2000"/>
            </a:p>
          </p:txBody>
        </p:sp>
      </p:grpSp>
    </p:spTree>
    <p:extLst>
      <p:ext uri="{BB962C8B-B14F-4D97-AF65-F5344CB8AC3E}">
        <p14:creationId xmlns:p14="http://schemas.microsoft.com/office/powerpoint/2010/main" val="3384393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DD8A33-D642-6FEE-5F25-899EC5DD044F}"/>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EF57423F-1FD1-2D43-90EF-1F6CDCAC181F}"/>
              </a:ext>
            </a:extLst>
          </p:cNvPr>
          <p:cNvSpPr/>
          <p:nvPr/>
        </p:nvSpPr>
        <p:spPr>
          <a:xfrm>
            <a:off x="8884920" y="2239109"/>
            <a:ext cx="2772237" cy="423026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CEEB7D3-7ED6-A581-7963-41F3D629AB48}"/>
              </a:ext>
            </a:extLst>
          </p:cNvPr>
          <p:cNvSpPr txBox="1"/>
          <p:nvPr/>
        </p:nvSpPr>
        <p:spPr>
          <a:xfrm>
            <a:off x="534843" y="1451698"/>
            <a:ext cx="8350077" cy="531299"/>
          </a:xfrm>
          <a:prstGeom prst="rect">
            <a:avLst/>
          </a:prstGeom>
          <a:noFill/>
        </p:spPr>
        <p:txBody>
          <a:bodyPr wrap="square">
            <a:spAutoFit/>
          </a:bodyPr>
          <a:lstStyle/>
          <a:p>
            <a:pPr>
              <a:lnSpc>
                <a:spcPct val="125000"/>
              </a:lnSpc>
              <a:defRPr/>
            </a:pPr>
            <a:r>
              <a:rPr kumimoji="0" lang="en-US" sz="1200" i="0" u="none" strike="noStrike" kern="1200" cap="none" spc="0" normalizeH="0" baseline="0" noProof="0">
                <a:ln>
                  <a:noFill/>
                </a:ln>
                <a:solidFill>
                  <a:schemeClr val="accent4"/>
                </a:solidFill>
                <a:effectLst/>
                <a:uLnTx/>
                <a:uFillTx/>
                <a:latin typeface="Arial" panose="020B0604020202020204" pitchFamily="34" charset="0"/>
                <a:ea typeface="+mn-ea"/>
                <a:cs typeface="+mn-cs"/>
              </a:rPr>
              <a:t>Included when you activate device protection</a:t>
            </a:r>
            <a:r>
              <a:rPr kumimoji="0" lang="en-US" sz="1200" i="0" u="none" strike="noStrike" kern="1200" cap="none" spc="0" normalizeH="0" baseline="30000" noProof="0">
                <a:ln>
                  <a:noFill/>
                </a:ln>
                <a:solidFill>
                  <a:schemeClr val="accent4"/>
                </a:solidFill>
                <a:effectLst/>
                <a:uLnTx/>
                <a:uFillTx/>
                <a:latin typeface="Arial" panose="020B0604020202020204" pitchFamily="34" charset="0"/>
                <a:ea typeface="+mn-ea"/>
                <a:cs typeface="+mn-cs"/>
              </a:rPr>
              <a:t>‡</a:t>
            </a:r>
            <a:endParaRPr kumimoji="0" lang="en-US" sz="1200" i="0" u="none" strike="noStrike" kern="1200" cap="none" spc="0" normalizeH="0" baseline="0" noProof="0">
              <a:ln>
                <a:noFill/>
              </a:ln>
              <a:solidFill>
                <a:schemeClr val="accent4"/>
              </a:solidFill>
              <a:effectLst/>
              <a:uLnTx/>
              <a:uFillTx/>
              <a:latin typeface="Arial" panose="020B0604020202020204" pitchFamily="34" charset="0"/>
              <a:ea typeface="+mn-ea"/>
              <a:cs typeface="+mn-cs"/>
            </a:endParaRPr>
          </a:p>
          <a:p>
            <a:pPr>
              <a:lnSpc>
                <a:spcPct val="125000"/>
              </a:lnSpc>
              <a:defRPr/>
            </a:pPr>
            <a:r>
              <a:rPr lang="en-US" sz="1200">
                <a:solidFill>
                  <a:schemeClr val="bg1"/>
                </a:solidFill>
                <a:latin typeface="Arial" panose="020B0604020202020204" pitchFamily="34" charset="0"/>
              </a:rPr>
              <a:t>Up to 10 devices per individual plan and 10 devices per adult per family plans (with no limit on the number of adults)</a:t>
            </a:r>
          </a:p>
        </p:txBody>
      </p:sp>
      <p:sp>
        <p:nvSpPr>
          <p:cNvPr id="9" name="TextBox 8">
            <a:extLst>
              <a:ext uri="{FF2B5EF4-FFF2-40B4-BE49-F238E27FC236}">
                <a16:creationId xmlns:a16="http://schemas.microsoft.com/office/drawing/2014/main" id="{530F5127-2263-1416-3A03-1FD6F64940FF}"/>
              </a:ext>
            </a:extLst>
          </p:cNvPr>
          <p:cNvSpPr txBox="1"/>
          <p:nvPr/>
        </p:nvSpPr>
        <p:spPr>
          <a:xfrm>
            <a:off x="4378105" y="2239109"/>
            <a:ext cx="3435790" cy="3710888"/>
          </a:xfrm>
          <a:prstGeom prst="rect">
            <a:avLst/>
          </a:prstGeom>
          <a:noFill/>
        </p:spPr>
        <p:txBody>
          <a:bodyPr wrap="square">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Missing and stolen device tools (Windows and Android)</a:t>
            </a: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Remotely locate, lock, wipe, or send a message to your device in case of loss of theft. Plus, with this feature your Android phone can take a photo of anyone who tries to tamper with it in your absence and send the photo to you in an email.</a:t>
            </a:r>
          </a:p>
          <a:p>
            <a:pPr marL="0" marR="0" lvl="0" indent="0" algn="l" defTabSz="914400" rtl="0" eaLnBrk="1" fontAlgn="auto" latinLnBrk="0" hangingPunct="1">
              <a:lnSpc>
                <a:spcPct val="125000"/>
              </a:lnSpc>
              <a:spcBef>
                <a:spcPts val="0"/>
              </a:spcBef>
              <a:spcAft>
                <a:spcPts val="0"/>
              </a:spcAft>
              <a:buClrTx/>
              <a:buSzTx/>
              <a:buFontTx/>
              <a:buNone/>
              <a:tabLst/>
              <a:defRPr/>
            </a:pPr>
            <a:endParaRPr kumimoji="0" lang="en-US" sz="90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Phishing protection (Windows, Android, iOS)</a:t>
            </a: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Block malicious links from a website, email, or other communication.</a:t>
            </a:r>
          </a:p>
          <a:p>
            <a:pPr marL="0" marR="0" lvl="0" indent="0" algn="l" defTabSz="914400" rtl="0" eaLnBrk="1" fontAlgn="auto" latinLnBrk="0" hangingPunct="1">
              <a:lnSpc>
                <a:spcPct val="125000"/>
              </a:lnSpc>
              <a:spcBef>
                <a:spcPts val="0"/>
              </a:spcBef>
              <a:spcAft>
                <a:spcPts val="0"/>
              </a:spcAft>
              <a:buClrTx/>
              <a:buSzTx/>
              <a:buFontTx/>
              <a:buNone/>
              <a:tabLst/>
              <a:defRPr/>
            </a:pPr>
            <a:endParaRPr lang="en-US" sz="900">
              <a:solidFill>
                <a:schemeClr val="bg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Safe browsing</a:t>
            </a: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Help protect all your browsing, including your online shopping and banking, plus filter out inappropriate content. </a:t>
            </a:r>
          </a:p>
          <a:p>
            <a:pPr marL="0" marR="0" lvl="0" indent="0" algn="l" defTabSz="914400" rtl="0" eaLnBrk="1" fontAlgn="auto" latinLnBrk="0" hangingPunct="1">
              <a:lnSpc>
                <a:spcPct val="125000"/>
              </a:lnSpc>
              <a:spcBef>
                <a:spcPts val="0"/>
              </a:spcBef>
              <a:spcAft>
                <a:spcPts val="0"/>
              </a:spcAft>
              <a:buClrTx/>
              <a:buSzTx/>
              <a:buFontTx/>
              <a:buNone/>
              <a:tabLst/>
              <a:defRPr/>
            </a:pPr>
            <a:endParaRPr kumimoji="0" lang="en-US" sz="900" i="0" u="none" strike="noStrike" kern="1200" cap="none" spc="0" normalizeH="0" baseline="0" noProof="0">
              <a:ln>
                <a:noFill/>
              </a:ln>
              <a:solidFill>
                <a:schemeClr val="bg1"/>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accent4"/>
                </a:solidFill>
                <a:effectLst/>
                <a:uLnTx/>
                <a:uFillTx/>
                <a:latin typeface="Arial" panose="020B0604020202020204" pitchFamily="34" charset="0"/>
                <a:ea typeface="+mn-ea"/>
                <a:cs typeface="+mn-cs"/>
              </a:rPr>
              <a:t>Safe pay (Windows and macOS)</a:t>
            </a:r>
            <a:endParaRPr kumimoji="0" lang="en-US" sz="900" i="0" u="none" strike="noStrike" kern="1200" cap="none" spc="0" normalizeH="0" baseline="0" noProof="0">
              <a:ln>
                <a:noFill/>
              </a:ln>
              <a:solidFill>
                <a:schemeClr val="accent4"/>
              </a:solidFill>
              <a:effectLst/>
              <a:uLnTx/>
              <a:uFillTx/>
              <a:latin typeface="Arial" panose="020B0604020202020204"/>
              <a:ea typeface="+mn-ea"/>
              <a:cs typeface="+mn-cs"/>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bg1"/>
                </a:solidFill>
                <a:effectLst/>
                <a:uLnTx/>
                <a:uFillTx/>
                <a:latin typeface="Arial" panose="020B0604020202020204" pitchFamily="34" charset="0"/>
                <a:ea typeface="+mn-ea"/>
                <a:cs typeface="+mn-cs"/>
              </a:rPr>
              <a:t>A secure browser you can use to keep your online banking, e-shopping and other online transactions private and secure.</a:t>
            </a:r>
          </a:p>
          <a:p>
            <a:pPr marL="0" marR="0" lvl="0" indent="0" algn="l" defTabSz="914400" rtl="0" eaLnBrk="1" fontAlgn="auto" latinLnBrk="0" hangingPunct="1">
              <a:lnSpc>
                <a:spcPct val="125000"/>
              </a:lnSpc>
              <a:spcBef>
                <a:spcPts val="0"/>
              </a:spcBef>
              <a:spcAft>
                <a:spcPts val="0"/>
              </a:spcAft>
              <a:buClrTx/>
              <a:buSzTx/>
              <a:buFontTx/>
              <a:buNone/>
              <a:tabLst/>
              <a:defRPr/>
            </a:pPr>
            <a:endParaRPr lang="en-US" sz="900">
              <a:solidFill>
                <a:schemeClr val="bg1"/>
              </a:solidFill>
              <a:latin typeface="Arial" panose="020B0604020202020204" pitchFamily="34" charset="0"/>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Webcam protection (Windows)</a:t>
            </a: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Safeguard against malware that could hijack your webcam and microphone.</a:t>
            </a:r>
          </a:p>
        </p:txBody>
      </p:sp>
      <p:sp>
        <p:nvSpPr>
          <p:cNvPr id="6" name="TextBox 5">
            <a:extLst>
              <a:ext uri="{FF2B5EF4-FFF2-40B4-BE49-F238E27FC236}">
                <a16:creationId xmlns:a16="http://schemas.microsoft.com/office/drawing/2014/main" id="{363FC876-1CDF-B009-9B84-9338A9BA0C4C}"/>
              </a:ext>
            </a:extLst>
          </p:cNvPr>
          <p:cNvSpPr txBox="1"/>
          <p:nvPr/>
        </p:nvSpPr>
        <p:spPr>
          <a:xfrm>
            <a:off x="534842" y="2239109"/>
            <a:ext cx="3471356" cy="4230261"/>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accent4"/>
                </a:solidFill>
                <a:effectLst/>
                <a:uLnTx/>
                <a:uFillTx/>
                <a:latin typeface="Arial"/>
                <a:cs typeface="Arial"/>
              </a:rPr>
              <a:t>Android smart watch protection</a:t>
            </a: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bg1"/>
                </a:solidFill>
                <a:effectLst/>
                <a:uLnTx/>
                <a:uFillTx/>
                <a:latin typeface="Arial"/>
                <a:cs typeface="Arial"/>
              </a:rPr>
              <a:t>Extend mobile security to your smart watch, plus you can activate a sound alert to keep track of your mobile phone</a:t>
            </a:r>
            <a:r>
              <a:rPr lang="en-US" sz="900">
                <a:solidFill>
                  <a:schemeClr val="bg1"/>
                </a:solidFill>
                <a:latin typeface="Arial"/>
                <a:cs typeface="Arial"/>
              </a:rPr>
              <a:t>,</a:t>
            </a:r>
            <a:endParaRPr lang="en-US" sz="900" i="0" u="none" strike="noStrike" kern="1200" cap="none" spc="0" normalizeH="0" baseline="0" noProof="0">
              <a:ln>
                <a:noFill/>
              </a:ln>
              <a:solidFill>
                <a:schemeClr val="bg1"/>
              </a:solidFill>
              <a:effectLst/>
              <a:uLnTx/>
              <a:uFillTx/>
              <a:latin typeface="Arial"/>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endParaRPr lang="en-US" sz="900">
              <a:solidFill>
                <a:schemeClr val="bg1"/>
              </a:solidFill>
              <a:latin typeface="Arial" panose="020B0604020202020204" pitchFamily="34" charset="0"/>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accent4"/>
                </a:solidFill>
                <a:effectLst/>
                <a:uLnTx/>
                <a:uFillTx/>
                <a:latin typeface="Arial"/>
                <a:cs typeface="Arial"/>
              </a:rPr>
              <a:t>Anti-tracker (Windows, macOS, iOS)</a:t>
            </a: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bg1"/>
                </a:solidFill>
                <a:effectLst/>
                <a:uLnTx/>
                <a:uFillTx/>
                <a:latin typeface="Arial"/>
                <a:cs typeface="Arial"/>
              </a:rPr>
              <a:t>Help prevent trackers from collecting your data, while viewing and managing this information on every website you visit.</a:t>
            </a:r>
            <a:endParaRPr lang="en-US" sz="900" i="0" u="none" strike="noStrike" kern="1200" cap="none" spc="0" normalizeH="0" baseline="0" noProof="0">
              <a:ln>
                <a:noFill/>
              </a:ln>
              <a:solidFill>
                <a:schemeClr val="bg1"/>
              </a:solidFill>
              <a:effectLst/>
              <a:uLnTx/>
              <a:uFillTx/>
              <a:latin typeface="Arial"/>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endParaRPr kumimoji="0" lang="en-US" sz="90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a:p>
            <a:pPr>
              <a:lnSpc>
                <a:spcPct val="125000"/>
              </a:lnSpc>
              <a:defRPr/>
            </a:pPr>
            <a:r>
              <a:rPr lang="en-US" sz="900">
                <a:solidFill>
                  <a:schemeClr val="accent4"/>
                </a:solidFill>
                <a:latin typeface="Arial"/>
                <a:cs typeface="Arial"/>
              </a:rPr>
              <a:t>Malware and anti-virus</a:t>
            </a:r>
            <a:r>
              <a:rPr kumimoji="0" lang="en-US" sz="900" i="0" u="none" strike="noStrike" kern="1200" cap="none" spc="0" normalizeH="0" baseline="0" noProof="0">
                <a:ln>
                  <a:noFill/>
                </a:ln>
                <a:solidFill>
                  <a:schemeClr val="accent4"/>
                </a:solidFill>
                <a:effectLst/>
                <a:uLnTx/>
                <a:uFillTx/>
                <a:latin typeface="Arial"/>
                <a:cs typeface="Arial"/>
              </a:rPr>
              <a:t> protection</a:t>
            </a:r>
            <a:endParaRPr lang="en-US" sz="900" i="0" u="none" strike="noStrike" kern="1200" cap="none" spc="0" normalizeH="0" baseline="0" noProof="0">
              <a:ln>
                <a:noFill/>
              </a:ln>
              <a:solidFill>
                <a:schemeClr val="accent4"/>
              </a:solidFill>
              <a:effectLst/>
              <a:uLnTx/>
              <a:uFillTx/>
              <a:latin typeface="Arial"/>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bg1"/>
                </a:solidFill>
                <a:effectLst/>
                <a:uLnTx/>
                <a:uFillTx/>
                <a:latin typeface="Arial"/>
                <a:cs typeface="Arial"/>
              </a:rPr>
              <a:t>Help defend your personal computer against threats like viruses, worms, trojans, adware, and other malicious software. </a:t>
            </a:r>
            <a:endParaRPr lang="en-US" sz="900" i="0" u="none" strike="noStrike" kern="1200" cap="none" spc="0" normalizeH="0" baseline="0" noProof="0">
              <a:ln>
                <a:noFill/>
              </a:ln>
              <a:solidFill>
                <a:schemeClr val="bg1"/>
              </a:solidFill>
              <a:effectLst/>
              <a:uLnTx/>
              <a:uFillTx/>
              <a:latin typeface="Arial"/>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endParaRPr lang="en-US" sz="900">
              <a:solidFill>
                <a:schemeClr val="bg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accent4"/>
                </a:solidFill>
                <a:effectLst/>
                <a:uLnTx/>
                <a:uFillTx/>
                <a:latin typeface="Arial"/>
                <a:cs typeface="Arial"/>
              </a:rPr>
              <a:t>File shredder (Windows)</a:t>
            </a: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bg1"/>
                </a:solidFill>
                <a:effectLst/>
                <a:uLnTx/>
                <a:uFillTx/>
                <a:latin typeface="Arial"/>
                <a:cs typeface="Arial"/>
              </a:rPr>
              <a:t>Helps you ensure your files are properly and permanently deleted, so bad actors can't reconstruct your data should they ever gain access to your device.</a:t>
            </a:r>
            <a:endParaRPr lang="en-US" sz="900" i="0" u="none" strike="noStrike" kern="1200" cap="none" spc="0" normalizeH="0" baseline="0" noProof="0">
              <a:ln>
                <a:noFill/>
              </a:ln>
              <a:solidFill>
                <a:schemeClr val="bg1"/>
              </a:solidFill>
              <a:effectLst/>
              <a:uLnTx/>
              <a:uFillTx/>
              <a:latin typeface="Arial"/>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endParaRPr lang="en-US" sz="900">
              <a:solidFill>
                <a:schemeClr val="bg1"/>
              </a:solidFill>
              <a:latin typeface="Arial" panose="020B0604020202020204" pitchFamily="34" charset="0"/>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accent4"/>
                </a:solidFill>
                <a:effectLst/>
                <a:uLnTx/>
                <a:uFillTx/>
                <a:latin typeface="Arial"/>
                <a:cs typeface="Arial"/>
              </a:rPr>
              <a:t>Firewall (Windows)</a:t>
            </a:r>
            <a:endParaRPr lang="en-US" sz="900" i="0" u="none" strike="noStrike" kern="1200" cap="none" spc="0" normalizeH="0" baseline="0" noProof="0">
              <a:ln>
                <a:noFill/>
              </a:ln>
              <a:solidFill>
                <a:schemeClr val="accent4"/>
              </a:solidFill>
              <a:effectLst/>
              <a:uLnTx/>
              <a:uFillTx/>
              <a:latin typeface="Arial"/>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900" i="0" u="none" strike="noStrike" kern="1200" cap="none" spc="0" normalizeH="0" baseline="0" noProof="0">
                <a:ln>
                  <a:noFill/>
                </a:ln>
                <a:solidFill>
                  <a:schemeClr val="bg1"/>
                </a:solidFill>
                <a:effectLst/>
                <a:uLnTx/>
                <a:uFillTx/>
                <a:latin typeface="Arial"/>
                <a:cs typeface="Arial"/>
              </a:rPr>
              <a:t>Help protect yourself as you browse the internet with a barrier between your device and incoming or outgoing network traffic.</a:t>
            </a:r>
            <a:endParaRPr lang="en-US" sz="900" i="0" u="none" strike="noStrike" kern="1200" cap="none" spc="0" normalizeH="0" baseline="0" noProof="0">
              <a:ln>
                <a:noFill/>
              </a:ln>
              <a:solidFill>
                <a:schemeClr val="bg1"/>
              </a:solidFill>
              <a:effectLst/>
              <a:uLnTx/>
              <a:uFillTx/>
              <a:latin typeface="Arial"/>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endParaRPr lang="en-US" sz="900">
              <a:solidFill>
                <a:schemeClr val="bg1"/>
              </a:solidFill>
              <a:latin typeface="Arial" panose="020B0604020202020204" pitchFamily="34" charset="0"/>
              <a:cs typeface="Arial" panose="020B0604020202020204" pitchFamily="34" charset="0"/>
            </a:endParaRPr>
          </a:p>
          <a:p>
            <a:pPr lvl="0">
              <a:lnSpc>
                <a:spcPct val="125000"/>
              </a:lnSpc>
              <a:defRPr/>
            </a:pPr>
            <a:r>
              <a:rPr lang="en-US" sz="900">
                <a:solidFill>
                  <a:schemeClr val="accent4"/>
                </a:solidFill>
                <a:latin typeface="Arial"/>
                <a:cs typeface="Arial"/>
              </a:rPr>
              <a:t>Network security</a:t>
            </a:r>
          </a:p>
          <a:p>
            <a:pPr lvl="0">
              <a:lnSpc>
                <a:spcPct val="125000"/>
              </a:lnSpc>
              <a:defRPr/>
            </a:pPr>
            <a:r>
              <a:rPr lang="en-US" sz="900">
                <a:solidFill>
                  <a:schemeClr val="bg1"/>
                </a:solidFill>
                <a:latin typeface="Arial"/>
                <a:cs typeface="Arial"/>
              </a:rPr>
              <a:t>Help protect your home Wi-Fi network and the devices that are connected to it.</a:t>
            </a:r>
          </a:p>
        </p:txBody>
      </p:sp>
      <p:sp>
        <p:nvSpPr>
          <p:cNvPr id="23" name="TextBox 22">
            <a:extLst>
              <a:ext uri="{FF2B5EF4-FFF2-40B4-BE49-F238E27FC236}">
                <a16:creationId xmlns:a16="http://schemas.microsoft.com/office/drawing/2014/main" id="{E0FBEDCC-E3E1-CF6B-88C8-4E9DF743E2C6}"/>
              </a:ext>
            </a:extLst>
          </p:cNvPr>
          <p:cNvSpPr txBox="1"/>
          <p:nvPr/>
        </p:nvSpPr>
        <p:spPr>
          <a:xfrm>
            <a:off x="9190364" y="3901550"/>
            <a:ext cx="2123704" cy="2189382"/>
          </a:xfrm>
          <a:prstGeom prst="rect">
            <a:avLst/>
          </a:prstGeom>
          <a:noFill/>
        </p:spPr>
        <p:txBody>
          <a:bodyPr wrap="square">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000" i="0" u="none" strike="noStrike" kern="1200" cap="none" spc="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Password manager</a:t>
            </a: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00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Safely create and store encrypted passwords</a:t>
            </a:r>
            <a:r>
              <a:rPr lang="en-US" sz="1000">
                <a:solidFill>
                  <a:schemeClr val="bg1"/>
                </a:solidFill>
                <a:latin typeface="Arial" panose="020B0604020202020204" pitchFamily="34" charset="0"/>
                <a:cs typeface="Arial" panose="020B0604020202020204" pitchFamily="34" charset="0"/>
              </a:rPr>
              <a:t> </a:t>
            </a:r>
            <a:r>
              <a:rPr kumimoji="0" lang="en-US" sz="100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and seamlessly use them online. </a:t>
            </a:r>
          </a:p>
          <a:p>
            <a:pPr marL="0" marR="0" lvl="0" indent="0" algn="l" defTabSz="914400" rtl="0" eaLnBrk="1" fontAlgn="auto" latinLnBrk="0" hangingPunct="1">
              <a:lnSpc>
                <a:spcPct val="125000"/>
              </a:lnSpc>
              <a:spcBef>
                <a:spcPts val="0"/>
              </a:spcBef>
              <a:spcAft>
                <a:spcPts val="0"/>
              </a:spcAft>
              <a:buClrTx/>
              <a:buSzTx/>
              <a:buFontTx/>
              <a:buNone/>
              <a:tabLst/>
              <a:defRPr/>
            </a:pPr>
            <a:endParaRPr lang="en-US" sz="1000">
              <a:solidFill>
                <a:schemeClr val="bg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000" i="0" u="none" strike="noStrike" kern="1200" cap="none" spc="0" normalizeH="0" baseline="0" noProof="0">
                <a:ln>
                  <a:noFill/>
                </a:ln>
                <a:solidFill>
                  <a:schemeClr val="accent4"/>
                </a:solidFill>
                <a:effectLst/>
                <a:uLnTx/>
                <a:uFillTx/>
                <a:latin typeface="Arial" panose="020B0604020202020204" pitchFamily="34" charset="0"/>
                <a:ea typeface="+mn-ea"/>
                <a:cs typeface="Arial" panose="020B0604020202020204" pitchFamily="34" charset="0"/>
              </a:rPr>
              <a:t>Military-grade VPN</a:t>
            </a: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00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Protect your privacy and anonymize your online activity to help prevent bad actors from intercepting your data — even on unsecured networks.</a:t>
            </a:r>
          </a:p>
        </p:txBody>
      </p:sp>
      <p:sp>
        <p:nvSpPr>
          <p:cNvPr id="2" name="TextBox 1">
            <a:extLst>
              <a:ext uri="{FF2B5EF4-FFF2-40B4-BE49-F238E27FC236}">
                <a16:creationId xmlns:a16="http://schemas.microsoft.com/office/drawing/2014/main" id="{E6487CD2-061C-661C-38FA-1E7B6515CFA5}"/>
              </a:ext>
            </a:extLst>
          </p:cNvPr>
          <p:cNvSpPr txBox="1"/>
          <p:nvPr/>
        </p:nvSpPr>
        <p:spPr>
          <a:xfrm>
            <a:off x="9190365" y="3114139"/>
            <a:ext cx="1843396" cy="531299"/>
          </a:xfrm>
          <a:prstGeom prst="rect">
            <a:avLst/>
          </a:prstGeom>
          <a:noFill/>
        </p:spPr>
        <p:txBody>
          <a:bodyPr wrap="square">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i="0" u="none" strike="noStrike" kern="1200" cap="none" spc="0" normalizeH="0" baseline="0" noProof="0">
                <a:ln>
                  <a:noFill/>
                </a:ln>
                <a:solidFill>
                  <a:schemeClr val="accent4"/>
                </a:solidFill>
                <a:effectLst/>
                <a:uLnTx/>
                <a:uFillTx/>
                <a:latin typeface="Arial" panose="020B0604020202020204" pitchFamily="34" charset="0"/>
                <a:ea typeface="+mn-ea"/>
                <a:cs typeface="+mn-cs"/>
              </a:rPr>
              <a:t>Separate activation required for each device</a:t>
            </a:r>
            <a:endParaRPr kumimoji="0" lang="en-US" sz="1200" i="0" u="none" strike="noStrike" kern="1200" cap="none" spc="0" normalizeH="0" baseline="0" noProof="0">
              <a:ln>
                <a:noFill/>
              </a:ln>
              <a:solidFill>
                <a:schemeClr val="accent4"/>
              </a:solidFill>
              <a:effectLst/>
              <a:uLnTx/>
              <a:uFillTx/>
              <a:latin typeface="Arial" panose="020B0604020202020204"/>
              <a:ea typeface="+mn-ea"/>
              <a:cs typeface="+mn-cs"/>
            </a:endParaRPr>
          </a:p>
        </p:txBody>
      </p:sp>
      <p:pic>
        <p:nvPicPr>
          <p:cNvPr id="11" name="Picture 10">
            <a:extLst>
              <a:ext uri="{FF2B5EF4-FFF2-40B4-BE49-F238E27FC236}">
                <a16:creationId xmlns:a16="http://schemas.microsoft.com/office/drawing/2014/main" id="{83C0C463-E142-4AF0-3CC6-501FC0641F6A}"/>
              </a:ext>
            </a:extLst>
          </p:cNvPr>
          <p:cNvPicPr>
            <a:picLocks noChangeAspect="1"/>
          </p:cNvPicPr>
          <p:nvPr/>
        </p:nvPicPr>
        <p:blipFill>
          <a:blip r:embed="rId3"/>
          <a:stretch>
            <a:fillRect/>
          </a:stretch>
        </p:blipFill>
        <p:spPr>
          <a:xfrm>
            <a:off x="10678988" y="2679207"/>
            <a:ext cx="542460" cy="267962"/>
          </a:xfrm>
          <a:prstGeom prst="rect">
            <a:avLst/>
          </a:prstGeom>
        </p:spPr>
      </p:pic>
      <p:pic>
        <p:nvPicPr>
          <p:cNvPr id="13" name="Picture 12">
            <a:extLst>
              <a:ext uri="{FF2B5EF4-FFF2-40B4-BE49-F238E27FC236}">
                <a16:creationId xmlns:a16="http://schemas.microsoft.com/office/drawing/2014/main" id="{89E3CFBA-015B-80D8-23AB-B6564AA2DE77}"/>
              </a:ext>
            </a:extLst>
          </p:cNvPr>
          <p:cNvPicPr>
            <a:picLocks noChangeAspect="1"/>
          </p:cNvPicPr>
          <p:nvPr/>
        </p:nvPicPr>
        <p:blipFill>
          <a:blip r:embed="rId4"/>
          <a:stretch>
            <a:fillRect/>
          </a:stretch>
        </p:blipFill>
        <p:spPr>
          <a:xfrm>
            <a:off x="9277317" y="2669196"/>
            <a:ext cx="483072" cy="287985"/>
          </a:xfrm>
          <a:prstGeom prst="rect">
            <a:avLst/>
          </a:prstGeom>
        </p:spPr>
      </p:pic>
      <p:pic>
        <p:nvPicPr>
          <p:cNvPr id="15" name="Picture 14">
            <a:extLst>
              <a:ext uri="{FF2B5EF4-FFF2-40B4-BE49-F238E27FC236}">
                <a16:creationId xmlns:a16="http://schemas.microsoft.com/office/drawing/2014/main" id="{D02C1DAD-411F-C137-B8DA-BE022AB47337}"/>
              </a:ext>
            </a:extLst>
          </p:cNvPr>
          <p:cNvPicPr>
            <a:picLocks noChangeAspect="1"/>
          </p:cNvPicPr>
          <p:nvPr/>
        </p:nvPicPr>
        <p:blipFill>
          <a:blip r:embed="rId5"/>
          <a:stretch>
            <a:fillRect/>
          </a:stretch>
        </p:blipFill>
        <p:spPr>
          <a:xfrm>
            <a:off x="10073243" y="2615215"/>
            <a:ext cx="292892" cy="395946"/>
          </a:xfrm>
          <a:prstGeom prst="rect">
            <a:avLst/>
          </a:prstGeom>
        </p:spPr>
      </p:pic>
      <p:sp>
        <p:nvSpPr>
          <p:cNvPr id="3" name="TextBox 2">
            <a:extLst>
              <a:ext uri="{FF2B5EF4-FFF2-40B4-BE49-F238E27FC236}">
                <a16:creationId xmlns:a16="http://schemas.microsoft.com/office/drawing/2014/main" id="{BAF38D73-58D7-7EE8-7684-B1C7A80020E7}"/>
              </a:ext>
            </a:extLst>
          </p:cNvPr>
          <p:cNvSpPr txBox="1"/>
          <p:nvPr/>
        </p:nvSpPr>
        <p:spPr>
          <a:xfrm>
            <a:off x="534843" y="593315"/>
            <a:ext cx="6577993" cy="757130"/>
          </a:xfrm>
          <a:prstGeom prst="rect">
            <a:avLst/>
          </a:prstGeom>
          <a:noFill/>
        </p:spPr>
        <p:txBody>
          <a:bodyPr wrap="square" lIns="91440" tIns="45720" rIns="91440" bIns="45720" rtlCol="0" anchor="t">
            <a:spAutoFit/>
          </a:bodyPr>
          <a:lstStyle/>
          <a:p>
            <a:pPr>
              <a:lnSpc>
                <a:spcPct val="90000"/>
              </a:lnSpc>
              <a:defRPr/>
            </a:pPr>
            <a:r>
              <a:rPr lang="en-US" sz="4800">
                <a:solidFill>
                  <a:schemeClr val="bg1"/>
                </a:solidFill>
                <a:latin typeface="Arial"/>
                <a:cs typeface="Arial"/>
              </a:rPr>
              <a:t>cybersecurity tools</a:t>
            </a:r>
            <a:endParaRPr lang="en-US" sz="4800">
              <a:solidFill>
                <a:schemeClr val="bg1"/>
              </a:solidFill>
            </a:endParaRPr>
          </a:p>
        </p:txBody>
      </p:sp>
      <p:sp>
        <p:nvSpPr>
          <p:cNvPr id="7" name="Rectangle 6">
            <a:extLst>
              <a:ext uri="{FF2B5EF4-FFF2-40B4-BE49-F238E27FC236}">
                <a16:creationId xmlns:a16="http://schemas.microsoft.com/office/drawing/2014/main" id="{A731035C-4424-BF1E-D91A-6C5512408AA4}"/>
              </a:ext>
            </a:extLst>
          </p:cNvPr>
          <p:cNvSpPr/>
          <p:nvPr/>
        </p:nvSpPr>
        <p:spPr>
          <a:xfrm>
            <a:off x="8884920" y="2239109"/>
            <a:ext cx="2772237" cy="66748"/>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19159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A9567F99-BEAB-A3C2-1024-CDB7FA74D2B9}"/>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8BEE227C-5A95-E414-DAA2-A9A757E4B20F}"/>
              </a:ext>
            </a:extLst>
          </p:cNvPr>
          <p:cNvSpPr txBox="1"/>
          <p:nvPr/>
        </p:nvSpPr>
        <p:spPr>
          <a:xfrm>
            <a:off x="530975" y="1472115"/>
            <a:ext cx="2836693" cy="1035220"/>
          </a:xfrm>
          <a:prstGeom prst="rect">
            <a:avLst/>
          </a:prstGeom>
          <a:noFill/>
        </p:spPr>
        <p:txBody>
          <a:bodyPr wrap="square" lIns="91440" tIns="45720" rIns="91440" bIns="45720" rtlCol="0" anchor="t">
            <a:spAutoFit/>
          </a:bodyPr>
          <a:lstStyle/>
          <a:p>
            <a:pPr>
              <a:lnSpc>
                <a:spcPct val="125000"/>
              </a:lnSpc>
              <a:defRPr/>
            </a:pPr>
            <a:r>
              <a:rPr lang="en-US" sz="1000">
                <a:solidFill>
                  <a:schemeClr val="bg1"/>
                </a:solidFill>
                <a:latin typeface="Arial"/>
                <a:cs typeface="Arial"/>
              </a:rPr>
              <a:t>Click the “Cybersecurity” menu item in the portal. Click ”Launch Now” and a new menu item will open, taking you to your cyber hub. As the primary subscriber, you can add and remove cyber protection from devices. </a:t>
            </a:r>
          </a:p>
        </p:txBody>
      </p:sp>
      <p:sp>
        <p:nvSpPr>
          <p:cNvPr id="3" name="TextBox 2">
            <a:extLst>
              <a:ext uri="{FF2B5EF4-FFF2-40B4-BE49-F238E27FC236}">
                <a16:creationId xmlns:a16="http://schemas.microsoft.com/office/drawing/2014/main" id="{122C5883-3929-0288-FD0B-7B008AF4789C}"/>
              </a:ext>
            </a:extLst>
          </p:cNvPr>
          <p:cNvSpPr txBox="1"/>
          <p:nvPr/>
        </p:nvSpPr>
        <p:spPr>
          <a:xfrm>
            <a:off x="4530269" y="1472115"/>
            <a:ext cx="3131462" cy="1035220"/>
          </a:xfrm>
          <a:prstGeom prst="rect">
            <a:avLst/>
          </a:prstGeom>
          <a:noFill/>
        </p:spPr>
        <p:txBody>
          <a:bodyPr wrap="square" lIns="91440" tIns="45720" rIns="91440" bIns="45720" rtlCol="0" anchor="t">
            <a:spAutoFit/>
          </a:bodyPr>
          <a:lstStyle/>
          <a:p>
            <a:pPr>
              <a:lnSpc>
                <a:spcPct val="125000"/>
              </a:lnSpc>
              <a:defRPr/>
            </a:pPr>
            <a:r>
              <a:rPr lang="en-US" sz="1000">
                <a:solidFill>
                  <a:schemeClr val="bg1"/>
                </a:solidFill>
                <a:latin typeface="Arial"/>
                <a:cs typeface="Arial"/>
              </a:rPr>
              <a:t>Click “Install” for each of the products or services you wish. You can select if you want to install the app on the current device you are on or on another device. If you select ”Protect other devices," you can send a link to download via email or text message. </a:t>
            </a:r>
          </a:p>
        </p:txBody>
      </p:sp>
      <p:sp>
        <p:nvSpPr>
          <p:cNvPr id="7" name="TextBox 6">
            <a:extLst>
              <a:ext uri="{FF2B5EF4-FFF2-40B4-BE49-F238E27FC236}">
                <a16:creationId xmlns:a16="http://schemas.microsoft.com/office/drawing/2014/main" id="{D0B791C9-7242-C726-DDBE-A0F84180DEF1}"/>
              </a:ext>
            </a:extLst>
          </p:cNvPr>
          <p:cNvSpPr txBox="1"/>
          <p:nvPr/>
        </p:nvSpPr>
        <p:spPr>
          <a:xfrm>
            <a:off x="534709" y="747135"/>
            <a:ext cx="10622139"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ea typeface="Calibri"/>
                <a:cs typeface="Arial"/>
              </a:rPr>
              <a:t>activate device protection on mobile or desktop</a:t>
            </a:r>
          </a:p>
        </p:txBody>
      </p:sp>
      <p:sp>
        <p:nvSpPr>
          <p:cNvPr id="14" name="TextBox 13">
            <a:extLst>
              <a:ext uri="{FF2B5EF4-FFF2-40B4-BE49-F238E27FC236}">
                <a16:creationId xmlns:a16="http://schemas.microsoft.com/office/drawing/2014/main" id="{00824EB6-FB88-385F-E578-D105A130698A}"/>
              </a:ext>
            </a:extLst>
          </p:cNvPr>
          <p:cNvSpPr txBox="1"/>
          <p:nvPr/>
        </p:nvSpPr>
        <p:spPr>
          <a:xfrm>
            <a:off x="8543146" y="1472115"/>
            <a:ext cx="2901307" cy="1035220"/>
          </a:xfrm>
          <a:prstGeom prst="rect">
            <a:avLst/>
          </a:prstGeom>
          <a:noFill/>
        </p:spPr>
        <p:txBody>
          <a:bodyPr wrap="square" anchor="t">
            <a:spAutoFit/>
          </a:bodyPr>
          <a:lstStyle/>
          <a:p>
            <a:pPr>
              <a:lnSpc>
                <a:spcPct val="125000"/>
              </a:lnSpc>
              <a:defRPr/>
            </a:pPr>
            <a:r>
              <a:rPr lang="en-US" sz="1000">
                <a:solidFill>
                  <a:schemeClr val="bg1"/>
                </a:solidFill>
                <a:latin typeface="Arial"/>
                <a:cs typeface="Arial"/>
              </a:rPr>
              <a:t>Once installation is complete, your protection </a:t>
            </a:r>
            <a:br>
              <a:rPr lang="en-US" sz="1000">
                <a:solidFill>
                  <a:schemeClr val="bg1"/>
                </a:solidFill>
                <a:latin typeface="Arial"/>
                <a:cs typeface="Arial"/>
              </a:rPr>
            </a:br>
            <a:r>
              <a:rPr lang="en-US" sz="1000">
                <a:solidFill>
                  <a:schemeClr val="bg1"/>
                </a:solidFill>
                <a:latin typeface="Arial"/>
                <a:cs typeface="Arial"/>
              </a:rPr>
              <a:t>is activated. If you choose to install device protection on a mobile device, you will be prompted to download the "AIP Device Security" app, where you can view your latest scan.</a:t>
            </a:r>
          </a:p>
        </p:txBody>
      </p:sp>
      <p:pic>
        <p:nvPicPr>
          <p:cNvPr id="9" name="Picture 8" descr="A screenshot of a phone&#10;&#10;AI-generated content may be incorrect.">
            <a:extLst>
              <a:ext uri="{FF2B5EF4-FFF2-40B4-BE49-F238E27FC236}">
                <a16:creationId xmlns:a16="http://schemas.microsoft.com/office/drawing/2014/main" id="{760A1638-A590-7039-A57B-0527C9B87076}"/>
              </a:ext>
            </a:extLst>
          </p:cNvPr>
          <p:cNvPicPr>
            <a:picLocks noChangeAspect="1"/>
          </p:cNvPicPr>
          <p:nvPr/>
        </p:nvPicPr>
        <p:blipFill>
          <a:blip r:embed="rId3"/>
          <a:srcRect b="36234"/>
          <a:stretch>
            <a:fillRect/>
          </a:stretch>
        </p:blipFill>
        <p:spPr>
          <a:xfrm>
            <a:off x="530975" y="2769133"/>
            <a:ext cx="2166334" cy="4088867"/>
          </a:xfrm>
          <a:prstGeom prst="rect">
            <a:avLst/>
          </a:prstGeom>
          <a:effectLst>
            <a:outerShdw blurRad="50800" dist="38100" dir="2700000" algn="tl" rotWithShape="0">
              <a:prstClr val="black">
                <a:alpha val="40000"/>
              </a:prstClr>
            </a:outerShdw>
          </a:effectLst>
        </p:spPr>
      </p:pic>
      <p:pic>
        <p:nvPicPr>
          <p:cNvPr id="15" name="Picture 14" descr="A screenshot of a phone&#10;&#10;AI-generated content may be incorrect.">
            <a:extLst>
              <a:ext uri="{FF2B5EF4-FFF2-40B4-BE49-F238E27FC236}">
                <a16:creationId xmlns:a16="http://schemas.microsoft.com/office/drawing/2014/main" id="{12838BD9-F80F-C292-E9BF-2BA44FFAB34A}"/>
              </a:ext>
            </a:extLst>
          </p:cNvPr>
          <p:cNvPicPr>
            <a:picLocks noChangeAspect="1"/>
          </p:cNvPicPr>
          <p:nvPr/>
        </p:nvPicPr>
        <p:blipFill>
          <a:blip r:embed="rId4"/>
          <a:srcRect t="4080" b="8588"/>
          <a:stretch>
            <a:fillRect/>
          </a:stretch>
        </p:blipFill>
        <p:spPr>
          <a:xfrm>
            <a:off x="12996961" y="2593108"/>
            <a:ext cx="2166334" cy="4057076"/>
          </a:xfrm>
          <a:prstGeom prst="rect">
            <a:avLst/>
          </a:prstGeom>
          <a:effectLst>
            <a:outerShdw blurRad="50800" dist="38100" dir="2700000" algn="tl" rotWithShape="0">
              <a:prstClr val="black">
                <a:alpha val="40000"/>
              </a:prstClr>
            </a:outerShdw>
          </a:effectLst>
        </p:spPr>
      </p:pic>
      <p:pic>
        <p:nvPicPr>
          <p:cNvPr id="17" name="Picture 16">
            <a:extLst>
              <a:ext uri="{FF2B5EF4-FFF2-40B4-BE49-F238E27FC236}">
                <a16:creationId xmlns:a16="http://schemas.microsoft.com/office/drawing/2014/main" id="{9C13628B-5591-A8DF-21EA-A37FC38F8219}"/>
              </a:ext>
            </a:extLst>
          </p:cNvPr>
          <p:cNvPicPr>
            <a:picLocks noChangeAspect="1"/>
          </p:cNvPicPr>
          <p:nvPr/>
        </p:nvPicPr>
        <p:blipFill>
          <a:blip r:embed="rId5"/>
          <a:srcRect t="5444" b="6540"/>
          <a:stretch>
            <a:fillRect/>
          </a:stretch>
        </p:blipFill>
        <p:spPr>
          <a:xfrm>
            <a:off x="8543146" y="2769133"/>
            <a:ext cx="2166334" cy="4088867"/>
          </a:xfrm>
          <a:prstGeom prst="rect">
            <a:avLst/>
          </a:prstGeom>
          <a:effectLst>
            <a:outerShdw blurRad="50800" dist="38100" dir="2700000" algn="tl" rotWithShape="0">
              <a:prstClr val="black">
                <a:alpha val="40000"/>
              </a:prstClr>
            </a:outerShdw>
          </a:effectLst>
        </p:spPr>
      </p:pic>
      <p:pic>
        <p:nvPicPr>
          <p:cNvPr id="20" name="Picture 19" descr="A screenshot of a qr code&#10;&#10;AI-generated content may be incorrect.">
            <a:extLst>
              <a:ext uri="{FF2B5EF4-FFF2-40B4-BE49-F238E27FC236}">
                <a16:creationId xmlns:a16="http://schemas.microsoft.com/office/drawing/2014/main" id="{F7029437-10F2-D948-9AC7-C01883FE2A75}"/>
              </a:ext>
            </a:extLst>
          </p:cNvPr>
          <p:cNvPicPr>
            <a:picLocks noChangeAspect="1"/>
          </p:cNvPicPr>
          <p:nvPr/>
        </p:nvPicPr>
        <p:blipFill>
          <a:blip r:embed="rId6"/>
          <a:srcRect t="6265" b="6265"/>
          <a:stretch>
            <a:fillRect/>
          </a:stretch>
        </p:blipFill>
        <p:spPr>
          <a:xfrm>
            <a:off x="4530269" y="2769132"/>
            <a:ext cx="2179917" cy="4088868"/>
          </a:xfrm>
          <a:prstGeom prst="rect">
            <a:avLst/>
          </a:prstGeom>
          <a:effectLst>
            <a:outerShdw blurRad="50800" dist="38100" dir="2700000" algn="tl" rotWithShape="0">
              <a:prstClr val="black">
                <a:alpha val="40000"/>
              </a:prstClr>
            </a:outerShdw>
          </a:effectLst>
        </p:spPr>
      </p:pic>
      <p:sp>
        <p:nvSpPr>
          <p:cNvPr id="4" name="Rectangle 3">
            <a:extLst>
              <a:ext uri="{FF2B5EF4-FFF2-40B4-BE49-F238E27FC236}">
                <a16:creationId xmlns:a16="http://schemas.microsoft.com/office/drawing/2014/main" id="{EA9C72E1-3AF2-135A-9D4E-89E99B6BE5CC}"/>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2">
            <a:extLst>
              <a:ext uri="{FF2B5EF4-FFF2-40B4-BE49-F238E27FC236}">
                <a16:creationId xmlns:a16="http://schemas.microsoft.com/office/drawing/2014/main" id="{5D7586DE-FB33-E342-316A-CEA4183A0B3B}"/>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Tree>
    <p:extLst>
      <p:ext uri="{BB962C8B-B14F-4D97-AF65-F5344CB8AC3E}">
        <p14:creationId xmlns:p14="http://schemas.microsoft.com/office/powerpoint/2010/main" val="30457862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4BABBFFF-9E71-9430-54AF-B5ACF7CB0AF6}"/>
            </a:ext>
          </a:extLst>
        </p:cNvPr>
        <p:cNvGrpSpPr/>
        <p:nvPr/>
      </p:nvGrpSpPr>
      <p:grpSpPr>
        <a:xfrm>
          <a:off x="0" y="0"/>
          <a:ext cx="0" cy="0"/>
          <a:chOff x="0" y="0"/>
          <a:chExt cx="0" cy="0"/>
        </a:xfrm>
      </p:grpSpPr>
      <p:pic>
        <p:nvPicPr>
          <p:cNvPr id="9" name="Picture 8" descr="A screenshot of a phone&#10;&#10;AI-generated content may be incorrect.">
            <a:extLst>
              <a:ext uri="{FF2B5EF4-FFF2-40B4-BE49-F238E27FC236}">
                <a16:creationId xmlns:a16="http://schemas.microsoft.com/office/drawing/2014/main" id="{69B6C8FF-5EC1-C494-A7F5-3849FE6E102F}"/>
              </a:ext>
            </a:extLst>
          </p:cNvPr>
          <p:cNvPicPr>
            <a:picLocks noChangeAspect="1"/>
          </p:cNvPicPr>
          <p:nvPr/>
        </p:nvPicPr>
        <p:blipFill>
          <a:blip r:embed="rId3"/>
          <a:srcRect b="36234"/>
          <a:stretch>
            <a:fillRect/>
          </a:stretch>
        </p:blipFill>
        <p:spPr>
          <a:xfrm>
            <a:off x="530975" y="2769133"/>
            <a:ext cx="2166334" cy="4088867"/>
          </a:xfrm>
          <a:prstGeom prst="rect">
            <a:avLst/>
          </a:prstGeom>
          <a:effectLst>
            <a:outerShdw blurRad="50800" dist="38100" dir="2700000" algn="tl" rotWithShape="0">
              <a:prstClr val="black">
                <a:alpha val="40000"/>
              </a:prstClr>
            </a:outerShdw>
          </a:effectLst>
        </p:spPr>
      </p:pic>
      <p:pic>
        <p:nvPicPr>
          <p:cNvPr id="12" name="Picture 11" descr="A screenshot of a phone&#10;&#10;AI-generated content may be incorrect.">
            <a:extLst>
              <a:ext uri="{FF2B5EF4-FFF2-40B4-BE49-F238E27FC236}">
                <a16:creationId xmlns:a16="http://schemas.microsoft.com/office/drawing/2014/main" id="{8A8BCE7B-6C68-E27A-B523-1593EDA4A060}"/>
              </a:ext>
            </a:extLst>
          </p:cNvPr>
          <p:cNvPicPr>
            <a:picLocks noChangeAspect="1"/>
          </p:cNvPicPr>
          <p:nvPr/>
        </p:nvPicPr>
        <p:blipFill>
          <a:blip r:embed="rId4"/>
          <a:srcRect t="4488" b="6334"/>
          <a:stretch>
            <a:fillRect/>
          </a:stretch>
        </p:blipFill>
        <p:spPr>
          <a:xfrm>
            <a:off x="4530269" y="2769131"/>
            <a:ext cx="2138105" cy="4088867"/>
          </a:xfrm>
          <a:prstGeom prst="rect">
            <a:avLst/>
          </a:prstGeom>
          <a:effectLst>
            <a:outerShdw blurRad="50800" dist="38100" dir="2700000" algn="tl" rotWithShape="0">
              <a:prstClr val="black">
                <a:alpha val="40000"/>
              </a:prstClr>
            </a:outerShdw>
          </a:effectLst>
        </p:spPr>
      </p:pic>
      <p:pic>
        <p:nvPicPr>
          <p:cNvPr id="13" name="Picture 12">
            <a:extLst>
              <a:ext uri="{FF2B5EF4-FFF2-40B4-BE49-F238E27FC236}">
                <a16:creationId xmlns:a16="http://schemas.microsoft.com/office/drawing/2014/main" id="{2587023D-4E6F-221C-1A47-31F754741468}"/>
              </a:ext>
            </a:extLst>
          </p:cNvPr>
          <p:cNvPicPr>
            <a:picLocks noChangeAspect="1"/>
          </p:cNvPicPr>
          <p:nvPr/>
        </p:nvPicPr>
        <p:blipFill>
          <a:blip r:embed="rId5"/>
          <a:srcRect t="5444" b="6540"/>
          <a:stretch>
            <a:fillRect/>
          </a:stretch>
        </p:blipFill>
        <p:spPr>
          <a:xfrm>
            <a:off x="8543146" y="2769133"/>
            <a:ext cx="2166334" cy="4088867"/>
          </a:xfrm>
          <a:prstGeom prst="rect">
            <a:avLst/>
          </a:prstGeom>
          <a:effectLst>
            <a:outerShdw blurRad="50800" dist="38100" dir="2700000" algn="tl" rotWithShape="0">
              <a:prstClr val="black">
                <a:alpha val="40000"/>
              </a:prstClr>
            </a:outerShdw>
          </a:effectLst>
        </p:spPr>
      </p:pic>
      <p:sp>
        <p:nvSpPr>
          <p:cNvPr id="5" name="Rectangle 4">
            <a:extLst>
              <a:ext uri="{FF2B5EF4-FFF2-40B4-BE49-F238E27FC236}">
                <a16:creationId xmlns:a16="http://schemas.microsoft.com/office/drawing/2014/main" id="{AF17C9E2-FB85-FF86-B5B6-0A3C396A8D74}"/>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TextBox 2">
            <a:extLst>
              <a:ext uri="{FF2B5EF4-FFF2-40B4-BE49-F238E27FC236}">
                <a16:creationId xmlns:a16="http://schemas.microsoft.com/office/drawing/2014/main" id="{0E3FA2F2-DC24-5EA5-A6A5-07D573C43491}"/>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11" name="TextBox 10">
            <a:extLst>
              <a:ext uri="{FF2B5EF4-FFF2-40B4-BE49-F238E27FC236}">
                <a16:creationId xmlns:a16="http://schemas.microsoft.com/office/drawing/2014/main" id="{06368AED-78D2-D5FA-7B4F-49722B4AA171}"/>
              </a:ext>
            </a:extLst>
          </p:cNvPr>
          <p:cNvSpPr txBox="1"/>
          <p:nvPr/>
        </p:nvSpPr>
        <p:spPr>
          <a:xfrm>
            <a:off x="534709" y="747135"/>
            <a:ext cx="10622139"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ea typeface="Calibri"/>
                <a:cs typeface="Arial"/>
              </a:rPr>
              <a:t>secure your connection with premium VPN</a:t>
            </a:r>
          </a:p>
        </p:txBody>
      </p:sp>
      <p:sp>
        <p:nvSpPr>
          <p:cNvPr id="17" name="TextBox 16">
            <a:extLst>
              <a:ext uri="{FF2B5EF4-FFF2-40B4-BE49-F238E27FC236}">
                <a16:creationId xmlns:a16="http://schemas.microsoft.com/office/drawing/2014/main" id="{175A7AD8-0156-638D-2675-6494B4CA350E}"/>
              </a:ext>
            </a:extLst>
          </p:cNvPr>
          <p:cNvSpPr txBox="1"/>
          <p:nvPr/>
        </p:nvSpPr>
        <p:spPr>
          <a:xfrm>
            <a:off x="530976" y="1472115"/>
            <a:ext cx="2769786" cy="650499"/>
          </a:xfrm>
          <a:prstGeom prst="rect">
            <a:avLst/>
          </a:prstGeom>
          <a:noFill/>
        </p:spPr>
        <p:txBody>
          <a:bodyPr wrap="square" lIns="91440" tIns="45720" rIns="91440" bIns="45720" rtlCol="0" anchor="t">
            <a:spAutoFit/>
          </a:bodyPr>
          <a:lstStyle/>
          <a:p>
            <a:pPr>
              <a:lnSpc>
                <a:spcPct val="125000"/>
              </a:lnSpc>
              <a:defRPr/>
            </a:pPr>
            <a:r>
              <a:rPr lang="en-US" sz="1000">
                <a:solidFill>
                  <a:schemeClr val="bg1"/>
                </a:solidFill>
                <a:latin typeface="Arial"/>
                <a:cs typeface="Arial"/>
              </a:rPr>
              <a:t>Click the “Cybersecurity” menu item in the portal. Click ”Launch Now” and a new menu item will open, taking you to your cyber hub. </a:t>
            </a:r>
          </a:p>
        </p:txBody>
      </p:sp>
      <p:sp>
        <p:nvSpPr>
          <p:cNvPr id="18" name="TextBox 17">
            <a:extLst>
              <a:ext uri="{FF2B5EF4-FFF2-40B4-BE49-F238E27FC236}">
                <a16:creationId xmlns:a16="http://schemas.microsoft.com/office/drawing/2014/main" id="{D56BD439-FF9D-7B89-BD21-9873334C182C}"/>
              </a:ext>
            </a:extLst>
          </p:cNvPr>
          <p:cNvSpPr txBox="1"/>
          <p:nvPr/>
        </p:nvSpPr>
        <p:spPr>
          <a:xfrm>
            <a:off x="4530269" y="1472115"/>
            <a:ext cx="3436526" cy="846514"/>
          </a:xfrm>
          <a:prstGeom prst="rect">
            <a:avLst/>
          </a:prstGeom>
          <a:noFill/>
        </p:spPr>
        <p:txBody>
          <a:bodyPr wrap="square" lIns="91440" tIns="45720" rIns="91440" bIns="45720" rtlCol="0" anchor="t">
            <a:spAutoFit/>
          </a:bodyPr>
          <a:lstStyle/>
          <a:p>
            <a:pPr>
              <a:lnSpc>
                <a:spcPct val="125000"/>
              </a:lnSpc>
              <a:defRPr/>
            </a:pPr>
            <a:r>
              <a:rPr lang="en-US" sz="1000">
                <a:solidFill>
                  <a:schemeClr val="bg1"/>
                </a:solidFill>
                <a:latin typeface="Arial"/>
                <a:cs typeface="Arial"/>
              </a:rPr>
              <a:t>Click the "VPN" menu item. You can select if you want to install the app on the current device you are on or on another device. If you select ”Protect other devices," you can send a link to download via email or text message. </a:t>
            </a:r>
            <a:endParaRPr lang="en-US" sz="1000">
              <a:solidFill>
                <a:schemeClr val="bg1"/>
              </a:solidFill>
            </a:endParaRPr>
          </a:p>
        </p:txBody>
      </p:sp>
      <p:sp>
        <p:nvSpPr>
          <p:cNvPr id="19" name="TextBox 18">
            <a:extLst>
              <a:ext uri="{FF2B5EF4-FFF2-40B4-BE49-F238E27FC236}">
                <a16:creationId xmlns:a16="http://schemas.microsoft.com/office/drawing/2014/main" id="{06B76FFA-09D2-805C-A455-AB8EB084CB78}"/>
              </a:ext>
            </a:extLst>
          </p:cNvPr>
          <p:cNvSpPr txBox="1"/>
          <p:nvPr/>
        </p:nvSpPr>
        <p:spPr>
          <a:xfrm>
            <a:off x="8543146" y="1472115"/>
            <a:ext cx="3053816" cy="842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5000"/>
              </a:lnSpc>
              <a:defRPr/>
            </a:pPr>
            <a:r>
              <a:rPr lang="en-US" sz="1000">
                <a:solidFill>
                  <a:schemeClr val="bg1"/>
                </a:solidFill>
                <a:latin typeface="Arial"/>
                <a:cs typeface="Arial"/>
              </a:rPr>
              <a:t>Once installation is complete, your protection is activated. If you choose to install device protection on a mobile device, you will be prompted to download the "AIP Device Security" app.</a:t>
            </a:r>
          </a:p>
        </p:txBody>
      </p:sp>
    </p:spTree>
    <p:extLst>
      <p:ext uri="{BB962C8B-B14F-4D97-AF65-F5344CB8AC3E}">
        <p14:creationId xmlns:p14="http://schemas.microsoft.com/office/powerpoint/2010/main" val="22897398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E1EB84DC-A6B3-701D-978B-4B05218534CA}"/>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CCE8A6CB-33A2-3C70-3215-BA7F5738EC57}"/>
              </a:ext>
            </a:extLst>
          </p:cNvPr>
          <p:cNvSpPr txBox="1"/>
          <p:nvPr/>
        </p:nvSpPr>
        <p:spPr>
          <a:xfrm>
            <a:off x="530976" y="1584816"/>
            <a:ext cx="2858995" cy="650499"/>
          </a:xfrm>
          <a:prstGeom prst="rect">
            <a:avLst/>
          </a:prstGeom>
          <a:noFill/>
        </p:spPr>
        <p:txBody>
          <a:bodyPr wrap="square" lIns="91440" tIns="45720" rIns="91440" bIns="45720" rtlCol="0" anchor="t">
            <a:spAutoFit/>
          </a:bodyPr>
          <a:lstStyle/>
          <a:p>
            <a:pPr>
              <a:lnSpc>
                <a:spcPct val="125000"/>
              </a:lnSpc>
              <a:defRPr/>
            </a:pPr>
            <a:r>
              <a:rPr lang="en-US" sz="1000">
                <a:solidFill>
                  <a:schemeClr val="bg1"/>
                </a:solidFill>
                <a:latin typeface="Arial"/>
                <a:cs typeface="Arial"/>
              </a:rPr>
              <a:t>Click the “Cybersecurity” menu item in the portal. Click ”Launch Now” and a new menu item will open, taking you to your cyber hub. </a:t>
            </a:r>
          </a:p>
        </p:txBody>
      </p:sp>
      <p:sp>
        <p:nvSpPr>
          <p:cNvPr id="3" name="TextBox 2">
            <a:extLst>
              <a:ext uri="{FF2B5EF4-FFF2-40B4-BE49-F238E27FC236}">
                <a16:creationId xmlns:a16="http://schemas.microsoft.com/office/drawing/2014/main" id="{9A6E057C-3E90-8A1E-2D0B-9C294698A348}"/>
              </a:ext>
            </a:extLst>
          </p:cNvPr>
          <p:cNvSpPr txBox="1"/>
          <p:nvPr/>
        </p:nvSpPr>
        <p:spPr>
          <a:xfrm>
            <a:off x="4360903" y="1584816"/>
            <a:ext cx="3436527" cy="650499"/>
          </a:xfrm>
          <a:prstGeom prst="rect">
            <a:avLst/>
          </a:prstGeom>
          <a:noFill/>
        </p:spPr>
        <p:txBody>
          <a:bodyPr wrap="square" lIns="91440" tIns="45720" rIns="91440" bIns="45720" rtlCol="0" anchor="t">
            <a:spAutoFit/>
          </a:bodyPr>
          <a:lstStyle/>
          <a:p>
            <a:pPr>
              <a:lnSpc>
                <a:spcPct val="125000"/>
              </a:lnSpc>
              <a:defRPr/>
            </a:pPr>
            <a:r>
              <a:rPr lang="en-US" sz="1000">
                <a:solidFill>
                  <a:schemeClr val="bg1"/>
                </a:solidFill>
                <a:latin typeface="Arial"/>
                <a:cs typeface="Arial"/>
              </a:rPr>
              <a:t>Click the “Password Manager” menu item. For desktop, download a browser extension for your preferred browser. For mobile, install the “AIP Device Security” app.</a:t>
            </a:r>
            <a:r>
              <a:rPr lang="en-US" sz="1000" dirty="0">
                <a:solidFill>
                  <a:schemeClr val="bg1"/>
                </a:solidFill>
                <a:latin typeface="Arial"/>
                <a:cs typeface="Arial"/>
              </a:rPr>
              <a:t>.</a:t>
            </a:r>
          </a:p>
        </p:txBody>
      </p:sp>
      <p:sp>
        <p:nvSpPr>
          <p:cNvPr id="7" name="TextBox 6">
            <a:extLst>
              <a:ext uri="{FF2B5EF4-FFF2-40B4-BE49-F238E27FC236}">
                <a16:creationId xmlns:a16="http://schemas.microsoft.com/office/drawing/2014/main" id="{CBD27D00-4405-805E-9E3A-C5124EA056E8}"/>
              </a:ext>
            </a:extLst>
          </p:cNvPr>
          <p:cNvSpPr txBox="1"/>
          <p:nvPr/>
        </p:nvSpPr>
        <p:spPr>
          <a:xfrm>
            <a:off x="534709" y="783711"/>
            <a:ext cx="10622139"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ea typeface="Calibri"/>
                <a:cs typeface="Arial"/>
              </a:rPr>
              <a:t>protect your accounts with password manager</a:t>
            </a:r>
          </a:p>
        </p:txBody>
      </p:sp>
      <p:sp>
        <p:nvSpPr>
          <p:cNvPr id="4" name="TextBox 3">
            <a:extLst>
              <a:ext uri="{FF2B5EF4-FFF2-40B4-BE49-F238E27FC236}">
                <a16:creationId xmlns:a16="http://schemas.microsoft.com/office/drawing/2014/main" id="{F7AF59E1-6F65-BB57-D1EF-33BBA84F7D51}"/>
              </a:ext>
            </a:extLst>
          </p:cNvPr>
          <p:cNvSpPr txBox="1"/>
          <p:nvPr/>
        </p:nvSpPr>
        <p:spPr>
          <a:xfrm>
            <a:off x="8189544" y="1584816"/>
            <a:ext cx="2584153" cy="6504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5000"/>
              </a:lnSpc>
              <a:defRPr/>
            </a:pPr>
            <a:r>
              <a:rPr lang="en-US" sz="1000">
                <a:solidFill>
                  <a:schemeClr val="bg1"/>
                </a:solidFill>
                <a:latin typeface="Arial"/>
                <a:cs typeface="Arial"/>
              </a:rPr>
              <a:t>After installation, you'll be prompted to log in to your Allstate Identity Protection account and create a Master Password.</a:t>
            </a:r>
          </a:p>
        </p:txBody>
      </p:sp>
      <p:pic>
        <p:nvPicPr>
          <p:cNvPr id="5" name="Picture 4" descr="A screenshot of a phone&#10;&#10;AI-generated content may be incorrect.">
            <a:extLst>
              <a:ext uri="{FF2B5EF4-FFF2-40B4-BE49-F238E27FC236}">
                <a16:creationId xmlns:a16="http://schemas.microsoft.com/office/drawing/2014/main" id="{771395A3-A7AB-8347-7819-B460932AE159}"/>
              </a:ext>
            </a:extLst>
          </p:cNvPr>
          <p:cNvPicPr>
            <a:picLocks noChangeAspect="1"/>
          </p:cNvPicPr>
          <p:nvPr/>
        </p:nvPicPr>
        <p:blipFill>
          <a:blip r:embed="rId4"/>
          <a:srcRect b="36234"/>
          <a:stretch>
            <a:fillRect/>
          </a:stretch>
        </p:blipFill>
        <p:spPr>
          <a:xfrm>
            <a:off x="530975" y="2769133"/>
            <a:ext cx="2166334" cy="4088867"/>
          </a:xfrm>
          <a:prstGeom prst="rect">
            <a:avLst/>
          </a:prstGeom>
          <a:effectLst>
            <a:outerShdw blurRad="50800" dist="38100" dir="2700000" algn="tl" rotWithShape="0">
              <a:prstClr val="black">
                <a:alpha val="40000"/>
              </a:prstClr>
            </a:outerShdw>
          </a:effectLst>
        </p:spPr>
      </p:pic>
      <p:sp>
        <p:nvSpPr>
          <p:cNvPr id="13" name="Rectangle 12">
            <a:extLst>
              <a:ext uri="{FF2B5EF4-FFF2-40B4-BE49-F238E27FC236}">
                <a16:creationId xmlns:a16="http://schemas.microsoft.com/office/drawing/2014/main" id="{1E1CAE3C-A5D7-2550-14D8-E27B82FD5DC1}"/>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TextBox 2">
            <a:extLst>
              <a:ext uri="{FF2B5EF4-FFF2-40B4-BE49-F238E27FC236}">
                <a16:creationId xmlns:a16="http://schemas.microsoft.com/office/drawing/2014/main" id="{92535BB3-334D-D90F-C714-1991EE7FE5AC}"/>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pic>
        <p:nvPicPr>
          <p:cNvPr id="6" name="Picture 5">
            <a:extLst>
              <a:ext uri="{FF2B5EF4-FFF2-40B4-BE49-F238E27FC236}">
                <a16:creationId xmlns:a16="http://schemas.microsoft.com/office/drawing/2014/main" id="{EEE48D53-3DC6-E6B0-DB5C-69B4744ACDA5}"/>
              </a:ext>
            </a:extLst>
          </p:cNvPr>
          <p:cNvPicPr>
            <a:picLocks noChangeAspect="1"/>
          </p:cNvPicPr>
          <p:nvPr/>
        </p:nvPicPr>
        <p:blipFill>
          <a:blip r:embed="rId5"/>
          <a:srcRect b="14662"/>
          <a:stretch>
            <a:fillRect/>
          </a:stretch>
        </p:blipFill>
        <p:spPr>
          <a:xfrm>
            <a:off x="4360903" y="2769133"/>
            <a:ext cx="2165046" cy="4088868"/>
          </a:xfrm>
          <a:prstGeom prst="rect">
            <a:avLst/>
          </a:prstGeom>
          <a:effectLst>
            <a:outerShdw blurRad="50800" dist="38100" dir="2700000" algn="tl" rotWithShape="0">
              <a:prstClr val="black">
                <a:alpha val="40000"/>
              </a:prstClr>
            </a:outerShdw>
          </a:effectLst>
        </p:spPr>
      </p:pic>
      <p:pic>
        <p:nvPicPr>
          <p:cNvPr id="11" name="Picture 10">
            <a:extLst>
              <a:ext uri="{FF2B5EF4-FFF2-40B4-BE49-F238E27FC236}">
                <a16:creationId xmlns:a16="http://schemas.microsoft.com/office/drawing/2014/main" id="{1107E7B0-5608-9DB5-88C5-D92B1CEC7A4E}"/>
              </a:ext>
            </a:extLst>
          </p:cNvPr>
          <p:cNvPicPr>
            <a:picLocks noChangeAspect="1"/>
          </p:cNvPicPr>
          <p:nvPr/>
        </p:nvPicPr>
        <p:blipFill>
          <a:blip r:embed="rId6"/>
          <a:srcRect t="15317"/>
          <a:stretch>
            <a:fillRect/>
          </a:stretch>
        </p:blipFill>
        <p:spPr>
          <a:xfrm>
            <a:off x="8189544" y="2769132"/>
            <a:ext cx="2171570" cy="4088868"/>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9559321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extLst>
    <p:ext uri="{6950BFC3-D8DA-4A85-94F7-54DA5524770B}">
      <p188:commentRel xmlns:p188="http://schemas.microsoft.com/office/powerpoint/2018/8/main" r:id="rId3"/>
    </p:ext>
  </p:extLs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360A1-D52F-21F9-C779-781A15466FE0}"/>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1709A86C-0B2D-3A7B-630C-D87216EFBC0D}"/>
              </a:ext>
            </a:extLst>
          </p:cNvPr>
          <p:cNvGrpSpPr/>
          <p:nvPr/>
        </p:nvGrpSpPr>
        <p:grpSpPr>
          <a:xfrm>
            <a:off x="745045" y="1603747"/>
            <a:ext cx="10156318" cy="3650506"/>
            <a:chOff x="745045" y="2536025"/>
            <a:chExt cx="10156318" cy="3650506"/>
          </a:xfrm>
        </p:grpSpPr>
        <p:sp>
          <p:nvSpPr>
            <p:cNvPr id="2" name="Title 7">
              <a:extLst>
                <a:ext uri="{FF2B5EF4-FFF2-40B4-BE49-F238E27FC236}">
                  <a16:creationId xmlns:a16="http://schemas.microsoft.com/office/drawing/2014/main" id="{81EAAAE8-B500-B984-9232-1EA7C06FB0BD}"/>
                </a:ext>
              </a:extLst>
            </p:cNvPr>
            <p:cNvSpPr txBox="1">
              <a:spLocks/>
            </p:cNvSpPr>
            <p:nvPr/>
          </p:nvSpPr>
          <p:spPr>
            <a:xfrm>
              <a:off x="745045" y="2536025"/>
              <a:ext cx="10156318" cy="2308324"/>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a:defRPr/>
              </a:pPr>
              <a:r>
                <a:rPr lang="en-US" sz="8000">
                  <a:solidFill>
                    <a:schemeClr val="bg1"/>
                  </a:solidFill>
                  <a:latin typeface="Arial"/>
                  <a:cs typeface="Arial"/>
                </a:rPr>
                <a:t>family digital safety, </a:t>
              </a:r>
            </a:p>
            <a:p>
              <a:pPr>
                <a:defRPr/>
              </a:pPr>
              <a:r>
                <a:rPr lang="en-US" sz="8000">
                  <a:solidFill>
                    <a:schemeClr val="bg1"/>
                  </a:solidFill>
                  <a:latin typeface="Arial"/>
                  <a:cs typeface="Arial"/>
                </a:rPr>
                <a:t>powered by Bark</a:t>
              </a:r>
              <a:endParaRPr lang="en-US" sz="8000">
                <a:solidFill>
                  <a:schemeClr val="bg1"/>
                </a:solidFill>
              </a:endParaRPr>
            </a:p>
          </p:txBody>
        </p:sp>
        <p:sp>
          <p:nvSpPr>
            <p:cNvPr id="3" name="TextBox 2">
              <a:extLst>
                <a:ext uri="{FF2B5EF4-FFF2-40B4-BE49-F238E27FC236}">
                  <a16:creationId xmlns:a16="http://schemas.microsoft.com/office/drawing/2014/main" id="{3B6729AA-11A6-C49E-9905-540FBB669320}"/>
                </a:ext>
              </a:extLst>
            </p:cNvPr>
            <p:cNvSpPr txBox="1"/>
            <p:nvPr/>
          </p:nvSpPr>
          <p:spPr>
            <a:xfrm>
              <a:off x="745046" y="5070969"/>
              <a:ext cx="6663144" cy="11155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4000"/>
                </a:lnSpc>
                <a:defRPr/>
              </a:pPr>
              <a:r>
                <a:rPr lang="en-US" sz="2000">
                  <a:solidFill>
                    <a:schemeClr val="bg1"/>
                  </a:solidFill>
                  <a:ea typeface="+mn-lt"/>
                  <a:cs typeface="Arial"/>
                </a:rPr>
                <a:t>Set healthy limits on screen time, keep an eye on kids' social media activity, and get notified about potential issues like cyberbullying, online predators, and more.</a:t>
              </a:r>
            </a:p>
          </p:txBody>
        </p:sp>
      </p:grpSp>
    </p:spTree>
    <p:extLst>
      <p:ext uri="{BB962C8B-B14F-4D97-AF65-F5344CB8AC3E}">
        <p14:creationId xmlns:p14="http://schemas.microsoft.com/office/powerpoint/2010/main" val="282892062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AD6A4A2F-5415-D70D-FCAD-378A0203B377}"/>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AB4DCBC0-48F9-FC79-D2D4-A8D96EAD14AD}"/>
              </a:ext>
            </a:extLst>
          </p:cNvPr>
          <p:cNvSpPr txBox="1"/>
          <p:nvPr/>
        </p:nvSpPr>
        <p:spPr>
          <a:xfrm>
            <a:off x="530975" y="1503120"/>
            <a:ext cx="4809055" cy="458139"/>
          </a:xfrm>
          <a:prstGeom prst="rect">
            <a:avLst/>
          </a:prstGeom>
          <a:noFill/>
        </p:spPr>
        <p:txBody>
          <a:bodyPr wrap="square" lIns="91440" tIns="45720" rIns="91440" bIns="45720" rtlCol="0" anchor="t">
            <a:spAutoFit/>
          </a:bodyPr>
          <a:lstStyle/>
          <a:p>
            <a:pPr>
              <a:lnSpc>
                <a:spcPct val="125000"/>
              </a:lnSpc>
              <a:defRPr/>
            </a:pPr>
            <a:r>
              <a:rPr lang="en-US" sz="1000">
                <a:solidFill>
                  <a:schemeClr val="bg1"/>
                </a:solidFill>
                <a:latin typeface="Arial"/>
                <a:cs typeface="Arial"/>
              </a:rPr>
              <a:t>Click the “Family Digital Safety” menu item, then select “Launch now.” A new window will appear linking you to “Bark provided by Allstate Identity Protection.” </a:t>
            </a:r>
          </a:p>
        </p:txBody>
      </p:sp>
      <p:sp>
        <p:nvSpPr>
          <p:cNvPr id="3" name="TextBox 2">
            <a:extLst>
              <a:ext uri="{FF2B5EF4-FFF2-40B4-BE49-F238E27FC236}">
                <a16:creationId xmlns:a16="http://schemas.microsoft.com/office/drawing/2014/main" id="{D13E8ED7-2400-DF26-18F5-34F5ED916476}"/>
              </a:ext>
            </a:extLst>
          </p:cNvPr>
          <p:cNvSpPr txBox="1"/>
          <p:nvPr/>
        </p:nvSpPr>
        <p:spPr>
          <a:xfrm>
            <a:off x="6638307" y="1503120"/>
            <a:ext cx="4809055" cy="842859"/>
          </a:xfrm>
          <a:prstGeom prst="rect">
            <a:avLst/>
          </a:prstGeom>
          <a:noFill/>
        </p:spPr>
        <p:txBody>
          <a:bodyPr wrap="square" lIns="91440" tIns="45720" rIns="91440" bIns="45720" rtlCol="0" anchor="t">
            <a:spAutoFit/>
          </a:bodyPr>
          <a:lstStyle/>
          <a:p>
            <a:pPr>
              <a:lnSpc>
                <a:spcPct val="125000"/>
              </a:lnSpc>
              <a:defRPr/>
            </a:pPr>
            <a:r>
              <a:rPr lang="en-US" sz="1000">
                <a:solidFill>
                  <a:schemeClr val="bg1"/>
                </a:solidFill>
                <a:latin typeface="Arial" panose="020B0604020202020204" pitchFamily="34" charset="0"/>
                <a:cs typeface="Arial" panose="020B0604020202020204" pitchFamily="34" charset="0"/>
              </a:rPr>
              <a:t>Click “Add child” to create your child’s Bark profile. The onscreen prompts will then guide you through questions about your child’s devices, email account, apps, and browsers. Then, you’ll be guided through activating our family digital safety features like web filtering, screen time management, and location services.</a:t>
            </a:r>
          </a:p>
        </p:txBody>
      </p:sp>
      <p:sp>
        <p:nvSpPr>
          <p:cNvPr id="7" name="TextBox 6">
            <a:extLst>
              <a:ext uri="{FF2B5EF4-FFF2-40B4-BE49-F238E27FC236}">
                <a16:creationId xmlns:a16="http://schemas.microsoft.com/office/drawing/2014/main" id="{C176068C-354B-83A6-5215-899EE59CA5E6}"/>
              </a:ext>
            </a:extLst>
          </p:cNvPr>
          <p:cNvSpPr txBox="1"/>
          <p:nvPr/>
        </p:nvSpPr>
        <p:spPr>
          <a:xfrm>
            <a:off x="530975" y="783711"/>
            <a:ext cx="10622139"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ea typeface="Calibri"/>
                <a:cs typeface="Arial"/>
              </a:rPr>
              <a:t>activate family digital safety tools </a:t>
            </a:r>
          </a:p>
        </p:txBody>
      </p:sp>
      <p:pic>
        <p:nvPicPr>
          <p:cNvPr id="10" name="Picture 9" descr="A screenshot of a screenshot of a child's profile&#10;&#10;AI-generated content may be incorrect.">
            <a:extLst>
              <a:ext uri="{FF2B5EF4-FFF2-40B4-BE49-F238E27FC236}">
                <a16:creationId xmlns:a16="http://schemas.microsoft.com/office/drawing/2014/main" id="{5F7F1078-24CE-65BD-DB9B-FBA16B4150A1}"/>
              </a:ext>
            </a:extLst>
          </p:cNvPr>
          <p:cNvPicPr>
            <a:picLocks noChangeAspect="1"/>
          </p:cNvPicPr>
          <p:nvPr/>
        </p:nvPicPr>
        <p:blipFill>
          <a:blip r:embed="rId3"/>
          <a:stretch>
            <a:fillRect/>
          </a:stretch>
        </p:blipFill>
        <p:spPr>
          <a:xfrm>
            <a:off x="6638307" y="2821323"/>
            <a:ext cx="3217498" cy="4036676"/>
          </a:xfrm>
          <a:prstGeom prst="rect">
            <a:avLst/>
          </a:prstGeom>
          <a:ln>
            <a:noFill/>
          </a:ln>
          <a:effectLst>
            <a:outerShdw blurRad="50800" dist="63500" dir="2700000" algn="tl" rotWithShape="0">
              <a:prstClr val="black">
                <a:alpha val="40000"/>
              </a:prstClr>
            </a:outerShdw>
          </a:effectLst>
        </p:spPr>
      </p:pic>
      <p:pic>
        <p:nvPicPr>
          <p:cNvPr id="9" name="Picture 8">
            <a:extLst>
              <a:ext uri="{FF2B5EF4-FFF2-40B4-BE49-F238E27FC236}">
                <a16:creationId xmlns:a16="http://schemas.microsoft.com/office/drawing/2014/main" id="{160135E8-3A9A-7336-8549-98E37919CAA7}"/>
              </a:ext>
            </a:extLst>
          </p:cNvPr>
          <p:cNvPicPr>
            <a:picLocks noChangeAspect="1"/>
          </p:cNvPicPr>
          <p:nvPr/>
        </p:nvPicPr>
        <p:blipFill>
          <a:blip r:embed="rId4"/>
          <a:stretch>
            <a:fillRect/>
          </a:stretch>
        </p:blipFill>
        <p:spPr>
          <a:xfrm>
            <a:off x="530975" y="2821323"/>
            <a:ext cx="2246288" cy="4036677"/>
          </a:xfrm>
          <a:prstGeom prst="rect">
            <a:avLst/>
          </a:prstGeom>
          <a:effectLst>
            <a:outerShdw blurRad="50800" dist="63500" dir="2700000" algn="tl" rotWithShape="0">
              <a:prstClr val="black">
                <a:alpha val="40000"/>
              </a:prstClr>
            </a:outerShdw>
          </a:effectLst>
        </p:spPr>
      </p:pic>
      <p:pic>
        <p:nvPicPr>
          <p:cNvPr id="12" name="Picture 11">
            <a:extLst>
              <a:ext uri="{FF2B5EF4-FFF2-40B4-BE49-F238E27FC236}">
                <a16:creationId xmlns:a16="http://schemas.microsoft.com/office/drawing/2014/main" id="{E1E35AE5-8144-4BC7-25EC-DDAA6F6C982F}"/>
              </a:ext>
            </a:extLst>
          </p:cNvPr>
          <p:cNvPicPr>
            <a:picLocks noChangeAspect="1"/>
          </p:cNvPicPr>
          <p:nvPr/>
        </p:nvPicPr>
        <p:blipFill>
          <a:blip r:embed="rId5"/>
          <a:stretch>
            <a:fillRect/>
          </a:stretch>
        </p:blipFill>
        <p:spPr>
          <a:xfrm>
            <a:off x="3189913" y="2821323"/>
            <a:ext cx="2246288" cy="4036677"/>
          </a:xfrm>
          <a:prstGeom prst="rect">
            <a:avLst/>
          </a:prstGeom>
          <a:effectLst>
            <a:outerShdw blurRad="50800" dist="63500" dir="2700000" algn="tl" rotWithShape="0">
              <a:prstClr val="black">
                <a:alpha val="40000"/>
              </a:prstClr>
            </a:outerShdw>
          </a:effectLst>
        </p:spPr>
      </p:pic>
      <p:pic>
        <p:nvPicPr>
          <p:cNvPr id="14" name="Picture 13" descr="A blue button with white text&#10;&#10;AI-generated content may be incorrect.">
            <a:extLst>
              <a:ext uri="{FF2B5EF4-FFF2-40B4-BE49-F238E27FC236}">
                <a16:creationId xmlns:a16="http://schemas.microsoft.com/office/drawing/2014/main" id="{09F6C3E5-58BA-FC15-513C-74065C7085E4}"/>
              </a:ext>
            </a:extLst>
          </p:cNvPr>
          <p:cNvPicPr>
            <a:picLocks noChangeAspect="1"/>
          </p:cNvPicPr>
          <p:nvPr/>
        </p:nvPicPr>
        <p:blipFill>
          <a:blip r:embed="rId6"/>
          <a:stretch>
            <a:fillRect/>
          </a:stretch>
        </p:blipFill>
        <p:spPr>
          <a:xfrm>
            <a:off x="1166082" y="4367107"/>
            <a:ext cx="1183687" cy="1183687"/>
          </a:xfrm>
          <a:prstGeom prst="rect">
            <a:avLst/>
          </a:prstGeom>
          <a:effectLst>
            <a:outerShdw blurRad="63500" sx="102000" sy="102000" algn="ctr" rotWithShape="0">
              <a:prstClr val="black">
                <a:alpha val="40000"/>
              </a:prstClr>
            </a:outerShdw>
          </a:effectLst>
        </p:spPr>
      </p:pic>
      <p:pic>
        <p:nvPicPr>
          <p:cNvPr id="16" name="Picture 15" descr="A screenshot of a computer&#10;&#10;AI-generated content may be incorrect.">
            <a:extLst>
              <a:ext uri="{FF2B5EF4-FFF2-40B4-BE49-F238E27FC236}">
                <a16:creationId xmlns:a16="http://schemas.microsoft.com/office/drawing/2014/main" id="{D707772B-7E09-E6F1-5F3D-94203A047E02}"/>
              </a:ext>
            </a:extLst>
          </p:cNvPr>
          <p:cNvPicPr>
            <a:picLocks noChangeAspect="1"/>
          </p:cNvPicPr>
          <p:nvPr/>
        </p:nvPicPr>
        <p:blipFill>
          <a:blip r:embed="rId5"/>
          <a:srcRect l="13800" t="41139" r="14007" b="40952"/>
          <a:stretch>
            <a:fillRect/>
          </a:stretch>
        </p:blipFill>
        <p:spPr>
          <a:xfrm>
            <a:off x="3077526" y="4416798"/>
            <a:ext cx="2561435" cy="1141843"/>
          </a:xfrm>
          <a:prstGeom prst="rect">
            <a:avLst/>
          </a:prstGeom>
          <a:effectLst>
            <a:outerShdw blurRad="63500" sx="102000" sy="102000" algn="ctr" rotWithShape="0">
              <a:prstClr val="black">
                <a:alpha val="40000"/>
              </a:prstClr>
            </a:outerShdw>
          </a:effectLst>
        </p:spPr>
      </p:pic>
      <p:sp>
        <p:nvSpPr>
          <p:cNvPr id="15" name="TextBox 4">
            <a:extLst>
              <a:ext uri="{FF2B5EF4-FFF2-40B4-BE49-F238E27FC236}">
                <a16:creationId xmlns:a16="http://schemas.microsoft.com/office/drawing/2014/main" id="{DE055319-5AE5-F38D-4131-FD80C5121FDA}"/>
              </a:ext>
            </a:extLst>
          </p:cNvPr>
          <p:cNvSpPr txBox="1"/>
          <p:nvPr/>
        </p:nvSpPr>
        <p:spPr>
          <a:xfrm>
            <a:off x="10112221" y="6074289"/>
            <a:ext cx="1599296"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00">
                <a:solidFill>
                  <a:schemeClr val="bg1"/>
                </a:solidFill>
                <a:latin typeface="Arial"/>
                <a:ea typeface="+mn-lt"/>
                <a:cs typeface="Arial"/>
              </a:rPr>
              <a:t>Bark is a third-party tool and is subject to its own terms and conditions. </a:t>
            </a:r>
            <a:br>
              <a:rPr lang="en-US" sz="600">
                <a:solidFill>
                  <a:schemeClr val="bg1"/>
                </a:solidFill>
                <a:latin typeface="Arial"/>
                <a:ea typeface="+mn-lt"/>
                <a:cs typeface="Arial"/>
              </a:rPr>
            </a:br>
            <a:r>
              <a:rPr lang="en-US" sz="600">
                <a:solidFill>
                  <a:schemeClr val="bg1"/>
                </a:solidFill>
                <a:latin typeface="Arial"/>
                <a:ea typeface="+mn-lt"/>
                <a:cs typeface="Arial"/>
              </a:rPr>
              <a:t>Users may be required to log in through Bark and accept its terms to access certain features.</a:t>
            </a:r>
            <a:endParaRPr lang="en-US" sz="600">
              <a:solidFill>
                <a:schemeClr val="bg1"/>
              </a:solidFill>
              <a:latin typeface="Arial"/>
              <a:cs typeface="Arial"/>
            </a:endParaRPr>
          </a:p>
        </p:txBody>
      </p:sp>
      <p:sp>
        <p:nvSpPr>
          <p:cNvPr id="4" name="Rectangle 3">
            <a:extLst>
              <a:ext uri="{FF2B5EF4-FFF2-40B4-BE49-F238E27FC236}">
                <a16:creationId xmlns:a16="http://schemas.microsoft.com/office/drawing/2014/main" id="{9B25F0AA-FBA3-E440-7BCF-6C8626D1DF56}"/>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2">
            <a:extLst>
              <a:ext uri="{FF2B5EF4-FFF2-40B4-BE49-F238E27FC236}">
                <a16:creationId xmlns:a16="http://schemas.microsoft.com/office/drawing/2014/main" id="{0D2244CA-00A3-774E-F687-5FD47E1D68C3}"/>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Tree>
    <p:extLst>
      <p:ext uri="{BB962C8B-B14F-4D97-AF65-F5344CB8AC3E}">
        <p14:creationId xmlns:p14="http://schemas.microsoft.com/office/powerpoint/2010/main" val="29070302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5E7ECC04-4F9E-AD1A-984F-A23E6D982D4A}"/>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5F6D782E-321F-F211-D319-A6276CA3726A}"/>
              </a:ext>
            </a:extLst>
          </p:cNvPr>
          <p:cNvSpPr txBox="1"/>
          <p:nvPr/>
        </p:nvSpPr>
        <p:spPr>
          <a:xfrm>
            <a:off x="530975" y="1511753"/>
            <a:ext cx="4532092" cy="650499"/>
          </a:xfrm>
          <a:prstGeom prst="rect">
            <a:avLst/>
          </a:prstGeom>
          <a:noFill/>
        </p:spPr>
        <p:txBody>
          <a:bodyPr wrap="square" lIns="91440" tIns="45720" rIns="91440" bIns="45720" rtlCol="0" anchor="t">
            <a:spAutoFit/>
          </a:bodyPr>
          <a:lstStyle/>
          <a:p>
            <a:pPr>
              <a:lnSpc>
                <a:spcPct val="125000"/>
              </a:lnSpc>
              <a:defRPr/>
            </a:pPr>
            <a:r>
              <a:rPr lang="en-US" sz="1000">
                <a:solidFill>
                  <a:schemeClr val="bg1"/>
                </a:solidFill>
                <a:latin typeface="Arial"/>
                <a:cs typeface="Arial"/>
              </a:rPr>
              <a:t>Once set up, you can add or remove accounts at any time, at no extra cost. Customize your alert preferences within the “Account” menu item and download the Bark app for quick access to your dashboard.</a:t>
            </a:r>
          </a:p>
        </p:txBody>
      </p:sp>
      <p:sp>
        <p:nvSpPr>
          <p:cNvPr id="3" name="TextBox 2">
            <a:extLst>
              <a:ext uri="{FF2B5EF4-FFF2-40B4-BE49-F238E27FC236}">
                <a16:creationId xmlns:a16="http://schemas.microsoft.com/office/drawing/2014/main" id="{01976429-1A16-A088-88B1-FBFE6DC6936B}"/>
              </a:ext>
            </a:extLst>
          </p:cNvPr>
          <p:cNvSpPr txBox="1"/>
          <p:nvPr/>
        </p:nvSpPr>
        <p:spPr>
          <a:xfrm>
            <a:off x="6595253" y="1545396"/>
            <a:ext cx="4336296" cy="650499"/>
          </a:xfrm>
          <a:prstGeom prst="rect">
            <a:avLst/>
          </a:prstGeom>
          <a:noFill/>
        </p:spPr>
        <p:txBody>
          <a:bodyPr wrap="square" lIns="91440" tIns="45720" rIns="91440" bIns="45720" rtlCol="0" anchor="t">
            <a:spAutoFit/>
          </a:bodyPr>
          <a:lstStyle/>
          <a:p>
            <a:pPr>
              <a:lnSpc>
                <a:spcPct val="125000"/>
              </a:lnSpc>
              <a:buNone/>
              <a:defRPr/>
            </a:pPr>
            <a:r>
              <a:rPr lang="en-US" sz="1000">
                <a:solidFill>
                  <a:schemeClr val="bg1"/>
                </a:solidFill>
                <a:latin typeface="Arial"/>
                <a:cs typeface="Arial"/>
              </a:rPr>
              <a:t>If Bark detects a potential issue in your child's online activity, you and your chosen notification contacts will receive an email, text, or app alert, including a snippet of the relevant conversation or media for your review.</a:t>
            </a:r>
          </a:p>
        </p:txBody>
      </p:sp>
      <p:sp>
        <p:nvSpPr>
          <p:cNvPr id="7" name="TextBox 6">
            <a:extLst>
              <a:ext uri="{FF2B5EF4-FFF2-40B4-BE49-F238E27FC236}">
                <a16:creationId xmlns:a16="http://schemas.microsoft.com/office/drawing/2014/main" id="{752368E2-991B-2BCF-B76A-71817FC115B5}"/>
              </a:ext>
            </a:extLst>
          </p:cNvPr>
          <p:cNvSpPr txBox="1"/>
          <p:nvPr/>
        </p:nvSpPr>
        <p:spPr>
          <a:xfrm>
            <a:off x="534709" y="783711"/>
            <a:ext cx="10622139"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ea typeface="Calibri"/>
                <a:cs typeface="Arial"/>
              </a:rPr>
              <a:t>stay informed about your children’s online activities</a:t>
            </a:r>
            <a:endParaRPr lang="en-US" sz="1600">
              <a:solidFill>
                <a:schemeClr val="bg1"/>
              </a:solidFill>
            </a:endParaRPr>
          </a:p>
        </p:txBody>
      </p:sp>
      <p:pic>
        <p:nvPicPr>
          <p:cNvPr id="2050" name="Picture 2">
            <a:extLst>
              <a:ext uri="{FF2B5EF4-FFF2-40B4-BE49-F238E27FC236}">
                <a16:creationId xmlns:a16="http://schemas.microsoft.com/office/drawing/2014/main" id="{EF53D1AB-023C-3661-5ED2-8935F85869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5253" y="2489557"/>
            <a:ext cx="4254829" cy="2562865"/>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54603459-327F-5B81-A027-023288068C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35720" y="3790938"/>
            <a:ext cx="3310227" cy="2522968"/>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DF7DCA75-B3CD-A488-FAF8-27C1FBAB5917}"/>
              </a:ext>
            </a:extLst>
          </p:cNvPr>
          <p:cNvGrpSpPr/>
          <p:nvPr/>
        </p:nvGrpSpPr>
        <p:grpSpPr>
          <a:xfrm>
            <a:off x="647426" y="2489557"/>
            <a:ext cx="3208856" cy="4368443"/>
            <a:chOff x="635551" y="2679562"/>
            <a:chExt cx="2946636" cy="4011464"/>
          </a:xfrm>
          <a:effectLst>
            <a:outerShdw blurRad="50800" dist="38100" dir="2700000" algn="tl" rotWithShape="0">
              <a:prstClr val="black">
                <a:alpha val="40000"/>
              </a:prstClr>
            </a:outerShdw>
          </a:effectLst>
        </p:grpSpPr>
        <p:grpSp>
          <p:nvGrpSpPr>
            <p:cNvPr id="11" name="Group 10">
              <a:extLst>
                <a:ext uri="{FF2B5EF4-FFF2-40B4-BE49-F238E27FC236}">
                  <a16:creationId xmlns:a16="http://schemas.microsoft.com/office/drawing/2014/main" id="{4FEB8281-EB15-D217-3F7A-B5A64B8062A0}"/>
                </a:ext>
              </a:extLst>
            </p:cNvPr>
            <p:cNvGrpSpPr/>
            <p:nvPr/>
          </p:nvGrpSpPr>
          <p:grpSpPr>
            <a:xfrm>
              <a:off x="635551" y="2679562"/>
              <a:ext cx="2946636" cy="4011464"/>
              <a:chOff x="635551" y="2679562"/>
              <a:chExt cx="2946636" cy="4011464"/>
            </a:xfrm>
          </p:grpSpPr>
          <p:pic>
            <p:nvPicPr>
              <p:cNvPr id="5" name="Picture 4" descr="A screenshot of a phone contact&#10;&#10;AI-generated content may be incorrect.">
                <a:extLst>
                  <a:ext uri="{FF2B5EF4-FFF2-40B4-BE49-F238E27FC236}">
                    <a16:creationId xmlns:a16="http://schemas.microsoft.com/office/drawing/2014/main" id="{0C0A3405-21A8-52B3-601C-5F017CB099D3}"/>
                  </a:ext>
                </a:extLst>
              </p:cNvPr>
              <p:cNvPicPr>
                <a:picLocks noChangeAspect="1"/>
              </p:cNvPicPr>
              <p:nvPr/>
            </p:nvPicPr>
            <p:blipFill>
              <a:blip r:embed="rId5"/>
              <a:stretch>
                <a:fillRect/>
              </a:stretch>
            </p:blipFill>
            <p:spPr>
              <a:xfrm>
                <a:off x="635551" y="2679562"/>
                <a:ext cx="2946636" cy="4011464"/>
              </a:xfrm>
              <a:prstGeom prst="rect">
                <a:avLst/>
              </a:prstGeom>
              <a:effectLst>
                <a:outerShdw blurRad="50800" dist="63500" dir="2700000" algn="tl" rotWithShape="0">
                  <a:prstClr val="black">
                    <a:alpha val="40000"/>
                  </a:prstClr>
                </a:outerShdw>
              </a:effectLst>
            </p:spPr>
          </p:pic>
          <p:sp>
            <p:nvSpPr>
              <p:cNvPr id="10" name="Rectangle 9">
                <a:extLst>
                  <a:ext uri="{FF2B5EF4-FFF2-40B4-BE49-F238E27FC236}">
                    <a16:creationId xmlns:a16="http://schemas.microsoft.com/office/drawing/2014/main" id="{C83A6F1B-F71D-5E6C-0D86-BFFBD25693A3}"/>
                  </a:ext>
                </a:extLst>
              </p:cNvPr>
              <p:cNvSpPr/>
              <p:nvPr/>
            </p:nvSpPr>
            <p:spPr>
              <a:xfrm>
                <a:off x="1545771" y="4310743"/>
                <a:ext cx="563098" cy="188686"/>
              </a:xfrm>
              <a:prstGeom prst="rect">
                <a:avLst/>
              </a:prstGeom>
              <a:solidFill>
                <a:srgbClr val="FEFE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TextBox 8">
              <a:extLst>
                <a:ext uri="{FF2B5EF4-FFF2-40B4-BE49-F238E27FC236}">
                  <a16:creationId xmlns:a16="http://schemas.microsoft.com/office/drawing/2014/main" id="{73E58405-9A8E-7AEF-8131-9BDAA3DD1B20}"/>
                </a:ext>
              </a:extLst>
            </p:cNvPr>
            <p:cNvSpPr txBox="1"/>
            <p:nvPr/>
          </p:nvSpPr>
          <p:spPr>
            <a:xfrm>
              <a:off x="1472598" y="4306631"/>
              <a:ext cx="916238" cy="200055"/>
            </a:xfrm>
            <a:prstGeom prst="rect">
              <a:avLst/>
            </a:prstGeom>
            <a:noFill/>
          </p:spPr>
          <p:txBody>
            <a:bodyPr wrap="square" rtlCol="0">
              <a:spAutoFit/>
            </a:bodyPr>
            <a:lstStyle/>
            <a:p>
              <a:pPr marL="6350"/>
              <a:r>
                <a:rPr lang="en-US" sz="700">
                  <a:solidFill>
                    <a:srgbClr val="5A5A5A"/>
                  </a:solidFill>
                </a:rPr>
                <a:t>testuser@test.com</a:t>
              </a:r>
            </a:p>
          </p:txBody>
        </p:sp>
      </p:grpSp>
      <p:sp>
        <p:nvSpPr>
          <p:cNvPr id="4" name="Rectangle 3">
            <a:extLst>
              <a:ext uri="{FF2B5EF4-FFF2-40B4-BE49-F238E27FC236}">
                <a16:creationId xmlns:a16="http://schemas.microsoft.com/office/drawing/2014/main" id="{2BECC086-E83B-9FC5-2917-5BC39CBEACF6}"/>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TextBox 2">
            <a:extLst>
              <a:ext uri="{FF2B5EF4-FFF2-40B4-BE49-F238E27FC236}">
                <a16:creationId xmlns:a16="http://schemas.microsoft.com/office/drawing/2014/main" id="{667E8A8A-F499-D520-000B-0DAA90291234}"/>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Tree>
    <p:extLst>
      <p:ext uri="{BB962C8B-B14F-4D97-AF65-F5344CB8AC3E}">
        <p14:creationId xmlns:p14="http://schemas.microsoft.com/office/powerpoint/2010/main" val="7888631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875F9FE5-226F-57A4-AF81-3023FA6B2C1D}"/>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3FCE3F0F-E924-37F4-1BA9-7BE3EA485E45}"/>
              </a:ext>
            </a:extLst>
          </p:cNvPr>
          <p:cNvSpPr txBox="1"/>
          <p:nvPr/>
        </p:nvSpPr>
        <p:spPr>
          <a:xfrm>
            <a:off x="530975" y="1540459"/>
            <a:ext cx="5065179" cy="654153"/>
          </a:xfrm>
          <a:prstGeom prst="rect">
            <a:avLst/>
          </a:prstGeom>
          <a:noFill/>
        </p:spPr>
        <p:txBody>
          <a:bodyPr wrap="square" lIns="91440" tIns="45720" rIns="91440" bIns="45720" rtlCol="0" anchor="t">
            <a:spAutoFit/>
          </a:bodyPr>
          <a:lstStyle/>
          <a:p>
            <a:pPr>
              <a:lnSpc>
                <a:spcPct val="125000"/>
              </a:lnSpc>
              <a:defRPr/>
            </a:pPr>
            <a:r>
              <a:rPr lang="en-US" sz="1000">
                <a:solidFill>
                  <a:schemeClr val="bg1"/>
                </a:solidFill>
                <a:latin typeface="Arial"/>
                <a:ea typeface="+mn-lt"/>
                <a:cs typeface="Arial"/>
              </a:rPr>
              <a:t>As part of our family digital safety tools powered by Bark, you also get access to </a:t>
            </a:r>
            <a:r>
              <a:rPr lang="en-US" sz="1000" err="1">
                <a:solidFill>
                  <a:schemeClr val="bg1"/>
                </a:solidFill>
                <a:latin typeface="Arial"/>
                <a:ea typeface="+mn-lt"/>
                <a:cs typeface="Arial"/>
              </a:rPr>
              <a:t>Talkspace</a:t>
            </a:r>
            <a:r>
              <a:rPr lang="en-US" sz="1000">
                <a:solidFill>
                  <a:schemeClr val="bg1"/>
                </a:solidFill>
                <a:latin typeface="Arial"/>
                <a:ea typeface="+mn-lt"/>
                <a:cs typeface="Arial"/>
              </a:rPr>
              <a:t> Go: a digital mental health platform that helps people of all ages manage stress, anxiety, burnout, and more. To get started, download the </a:t>
            </a:r>
            <a:r>
              <a:rPr lang="en-US" sz="1000" err="1">
                <a:solidFill>
                  <a:schemeClr val="bg1"/>
                </a:solidFill>
                <a:latin typeface="Arial"/>
                <a:ea typeface="+mn-lt"/>
                <a:cs typeface="Arial"/>
              </a:rPr>
              <a:t>Talkspace</a:t>
            </a:r>
            <a:r>
              <a:rPr lang="en-US" sz="1000">
                <a:solidFill>
                  <a:schemeClr val="bg1"/>
                </a:solidFill>
                <a:latin typeface="Arial"/>
                <a:ea typeface="+mn-lt"/>
                <a:cs typeface="Arial"/>
              </a:rPr>
              <a:t> Go app.</a:t>
            </a:r>
            <a:endParaRPr lang="en-US" sz="1000">
              <a:solidFill>
                <a:schemeClr val="bg1"/>
              </a:solidFill>
            </a:endParaRPr>
          </a:p>
        </p:txBody>
      </p:sp>
      <p:sp>
        <p:nvSpPr>
          <p:cNvPr id="3" name="TextBox 2">
            <a:extLst>
              <a:ext uri="{FF2B5EF4-FFF2-40B4-BE49-F238E27FC236}">
                <a16:creationId xmlns:a16="http://schemas.microsoft.com/office/drawing/2014/main" id="{E0367A9D-F6D3-BD27-09D1-79B84463B3B2}"/>
              </a:ext>
            </a:extLst>
          </p:cNvPr>
          <p:cNvSpPr txBox="1"/>
          <p:nvPr/>
        </p:nvSpPr>
        <p:spPr>
          <a:xfrm>
            <a:off x="6595848" y="1540459"/>
            <a:ext cx="4561001" cy="650499"/>
          </a:xfrm>
          <a:prstGeom prst="rect">
            <a:avLst/>
          </a:prstGeom>
          <a:noFill/>
        </p:spPr>
        <p:txBody>
          <a:bodyPr wrap="square" lIns="91440" tIns="45720" rIns="91440" bIns="45720" rtlCol="0" anchor="t">
            <a:spAutoFit/>
          </a:bodyPr>
          <a:lstStyle/>
          <a:p>
            <a:pPr>
              <a:lnSpc>
                <a:spcPct val="125000"/>
              </a:lnSpc>
              <a:defRPr/>
            </a:pPr>
            <a:r>
              <a:rPr lang="en-US" sz="1000">
                <a:solidFill>
                  <a:schemeClr val="bg1"/>
                </a:solidFill>
                <a:latin typeface="Arial"/>
                <a:cs typeface="Arial"/>
              </a:rPr>
              <a:t>Enter the code BARK to unlock free access. Then, take a quick assessment </a:t>
            </a:r>
            <a:br>
              <a:rPr lang="en-US" sz="1000">
                <a:solidFill>
                  <a:schemeClr val="bg1"/>
                </a:solidFill>
                <a:latin typeface="Arial"/>
                <a:cs typeface="Arial"/>
              </a:rPr>
            </a:br>
            <a:r>
              <a:rPr lang="en-US" sz="1000">
                <a:solidFill>
                  <a:schemeClr val="bg1"/>
                </a:solidFill>
                <a:latin typeface="Arial"/>
                <a:cs typeface="Arial"/>
              </a:rPr>
              <a:t>to access your personalized dashboard and get access to live mental health classes, guided programs, and self-paced tools.</a:t>
            </a:r>
          </a:p>
        </p:txBody>
      </p:sp>
      <p:sp>
        <p:nvSpPr>
          <p:cNvPr id="7" name="TextBox 6">
            <a:extLst>
              <a:ext uri="{FF2B5EF4-FFF2-40B4-BE49-F238E27FC236}">
                <a16:creationId xmlns:a16="http://schemas.microsoft.com/office/drawing/2014/main" id="{B1B1CE86-8487-02A2-9475-EF4852277F06}"/>
              </a:ext>
            </a:extLst>
          </p:cNvPr>
          <p:cNvSpPr txBox="1"/>
          <p:nvPr/>
        </p:nvSpPr>
        <p:spPr>
          <a:xfrm>
            <a:off x="534709" y="783711"/>
            <a:ext cx="10622139"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ea typeface="Calibri"/>
                <a:cs typeface="Arial"/>
              </a:rPr>
              <a:t>get mental health support with </a:t>
            </a:r>
            <a:r>
              <a:rPr lang="en-US" sz="2800" err="1">
                <a:solidFill>
                  <a:schemeClr val="bg1"/>
                </a:solidFill>
                <a:latin typeface="Arial"/>
                <a:ea typeface="Calibri"/>
                <a:cs typeface="Arial"/>
              </a:rPr>
              <a:t>Talkspace</a:t>
            </a:r>
            <a:r>
              <a:rPr lang="en-US" sz="2800">
                <a:solidFill>
                  <a:schemeClr val="bg1"/>
                </a:solidFill>
                <a:latin typeface="Arial"/>
                <a:ea typeface="Calibri"/>
                <a:cs typeface="Arial"/>
              </a:rPr>
              <a:t> Go</a:t>
            </a:r>
            <a:endParaRPr lang="en-US" sz="1600">
              <a:solidFill>
                <a:schemeClr val="bg1"/>
              </a:solidFill>
            </a:endParaRPr>
          </a:p>
        </p:txBody>
      </p:sp>
      <p:pic>
        <p:nvPicPr>
          <p:cNvPr id="5" name="Picture 4" descr="A screenshot of a phone&#10;&#10;AI-generated content may be incorrect.">
            <a:extLst>
              <a:ext uri="{FF2B5EF4-FFF2-40B4-BE49-F238E27FC236}">
                <a16:creationId xmlns:a16="http://schemas.microsoft.com/office/drawing/2014/main" id="{C130DC84-79DD-FF03-7D9B-87C899707FF6}"/>
              </a:ext>
            </a:extLst>
          </p:cNvPr>
          <p:cNvPicPr>
            <a:picLocks noChangeAspect="1"/>
          </p:cNvPicPr>
          <p:nvPr/>
        </p:nvPicPr>
        <p:blipFill>
          <a:blip r:embed="rId3"/>
          <a:srcRect t="5451" b="9331"/>
          <a:stretch>
            <a:fillRect/>
          </a:stretch>
        </p:blipFill>
        <p:spPr>
          <a:xfrm>
            <a:off x="589235" y="2544417"/>
            <a:ext cx="2329712" cy="4313583"/>
          </a:xfrm>
          <a:prstGeom prst="rect">
            <a:avLst/>
          </a:prstGeom>
          <a:effectLst>
            <a:outerShdw blurRad="50800" dist="38100" dir="2700000" algn="tl" rotWithShape="0">
              <a:prstClr val="black">
                <a:alpha val="40000"/>
              </a:prstClr>
            </a:outerShdw>
          </a:effectLst>
        </p:spPr>
      </p:pic>
      <p:pic>
        <p:nvPicPr>
          <p:cNvPr id="10" name="Picture 9" descr="A screenshot of a phone&#10;&#10;AI-generated content may be incorrect.">
            <a:extLst>
              <a:ext uri="{FF2B5EF4-FFF2-40B4-BE49-F238E27FC236}">
                <a16:creationId xmlns:a16="http://schemas.microsoft.com/office/drawing/2014/main" id="{4F5BEACB-84BA-FD4A-6211-15B25E2997E0}"/>
              </a:ext>
            </a:extLst>
          </p:cNvPr>
          <p:cNvPicPr>
            <a:picLocks noChangeAspect="1"/>
          </p:cNvPicPr>
          <p:nvPr/>
        </p:nvPicPr>
        <p:blipFill>
          <a:blip r:embed="rId4"/>
          <a:srcRect t="6240" b="13657"/>
          <a:stretch>
            <a:fillRect/>
          </a:stretch>
        </p:blipFill>
        <p:spPr>
          <a:xfrm>
            <a:off x="9049240" y="2544417"/>
            <a:ext cx="2376249" cy="4313583"/>
          </a:xfrm>
          <a:prstGeom prst="rect">
            <a:avLst/>
          </a:prstGeom>
          <a:effectLst>
            <a:outerShdw blurRad="50800" dist="63500" dir="2700000" algn="tl" rotWithShape="0">
              <a:prstClr val="black">
                <a:alpha val="40000"/>
              </a:prstClr>
            </a:outerShdw>
          </a:effectLst>
        </p:spPr>
      </p:pic>
      <p:pic>
        <p:nvPicPr>
          <p:cNvPr id="12" name="Picture 11" descr="A screenshot of a phone&#10;&#10;AI-generated content may be incorrect.">
            <a:extLst>
              <a:ext uri="{FF2B5EF4-FFF2-40B4-BE49-F238E27FC236}">
                <a16:creationId xmlns:a16="http://schemas.microsoft.com/office/drawing/2014/main" id="{AC1D1923-CD83-2FCA-D69C-757E81C0AD4E}"/>
              </a:ext>
            </a:extLst>
          </p:cNvPr>
          <p:cNvPicPr>
            <a:picLocks noChangeAspect="1"/>
          </p:cNvPicPr>
          <p:nvPr/>
        </p:nvPicPr>
        <p:blipFill>
          <a:blip r:embed="rId5"/>
          <a:srcRect t="6014" b="12562"/>
          <a:stretch>
            <a:fillRect/>
          </a:stretch>
        </p:blipFill>
        <p:spPr>
          <a:xfrm>
            <a:off x="6602067" y="2544417"/>
            <a:ext cx="2337611" cy="4313583"/>
          </a:xfrm>
          <a:prstGeom prst="rect">
            <a:avLst/>
          </a:prstGeom>
          <a:effectLst>
            <a:outerShdw blurRad="50800" dist="63500" dir="2700000" algn="tl" rotWithShape="0">
              <a:prstClr val="black">
                <a:alpha val="40000"/>
              </a:prstClr>
            </a:outerShdw>
          </a:effectLst>
        </p:spPr>
      </p:pic>
      <p:pic>
        <p:nvPicPr>
          <p:cNvPr id="14" name="Picture 13" descr="A screenshot of a login page&#10;&#10;AI-generated content may be incorrect.">
            <a:extLst>
              <a:ext uri="{FF2B5EF4-FFF2-40B4-BE49-F238E27FC236}">
                <a16:creationId xmlns:a16="http://schemas.microsoft.com/office/drawing/2014/main" id="{EC6EF79B-BCCC-5B38-B674-C230ADF47D44}"/>
              </a:ext>
            </a:extLst>
          </p:cNvPr>
          <p:cNvPicPr>
            <a:picLocks noChangeAspect="1"/>
          </p:cNvPicPr>
          <p:nvPr/>
        </p:nvPicPr>
        <p:blipFill>
          <a:blip r:embed="rId6"/>
          <a:srcRect t="5306" b="13268"/>
          <a:stretch>
            <a:fillRect/>
          </a:stretch>
        </p:blipFill>
        <p:spPr>
          <a:xfrm>
            <a:off x="3117727" y="2544417"/>
            <a:ext cx="2438227" cy="4313583"/>
          </a:xfrm>
          <a:prstGeom prst="rect">
            <a:avLst/>
          </a:prstGeom>
          <a:effectLst>
            <a:outerShdw blurRad="50800" dist="38100" dir="2700000" algn="tl" rotWithShape="0">
              <a:prstClr val="black">
                <a:alpha val="40000"/>
              </a:prstClr>
            </a:outerShdw>
          </a:effectLst>
        </p:spPr>
      </p:pic>
      <p:sp>
        <p:nvSpPr>
          <p:cNvPr id="9" name="TextBox 4">
            <a:extLst>
              <a:ext uri="{FF2B5EF4-FFF2-40B4-BE49-F238E27FC236}">
                <a16:creationId xmlns:a16="http://schemas.microsoft.com/office/drawing/2014/main" id="{721F92EF-DA40-79F4-211E-66B68AD3D042}"/>
              </a:ext>
            </a:extLst>
          </p:cNvPr>
          <p:cNvSpPr txBox="1"/>
          <p:nvPr/>
        </p:nvSpPr>
        <p:spPr>
          <a:xfrm>
            <a:off x="8140674" y="948231"/>
            <a:ext cx="3516617"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600" err="1">
                <a:solidFill>
                  <a:schemeClr val="bg1"/>
                </a:solidFill>
                <a:latin typeface="Arial"/>
                <a:ea typeface="+mn-lt"/>
                <a:cs typeface="Arial"/>
              </a:rPr>
              <a:t>Talkspace</a:t>
            </a:r>
            <a:r>
              <a:rPr lang="en-US" sz="600">
                <a:solidFill>
                  <a:schemeClr val="bg1"/>
                </a:solidFill>
                <a:latin typeface="Arial"/>
                <a:ea typeface="+mn-lt"/>
                <a:cs typeface="Arial"/>
              </a:rPr>
              <a:t> Go is a third-party tool and is subject to its own terms and conditions. </a:t>
            </a:r>
            <a:br>
              <a:rPr lang="en-US" sz="600">
                <a:solidFill>
                  <a:schemeClr val="bg1"/>
                </a:solidFill>
                <a:latin typeface="Arial"/>
                <a:ea typeface="+mn-lt"/>
                <a:cs typeface="Arial"/>
              </a:rPr>
            </a:br>
            <a:r>
              <a:rPr lang="en-US" sz="600">
                <a:solidFill>
                  <a:schemeClr val="bg1"/>
                </a:solidFill>
                <a:latin typeface="Arial"/>
                <a:ea typeface="+mn-lt"/>
                <a:cs typeface="Arial"/>
              </a:rPr>
              <a:t>Users may be required to log in through Bark and accept its terms to access certain features.</a:t>
            </a:r>
            <a:endParaRPr lang="en-US" sz="1600">
              <a:solidFill>
                <a:schemeClr val="bg1"/>
              </a:solidFill>
              <a:latin typeface="Arial"/>
              <a:cs typeface="Arial"/>
            </a:endParaRPr>
          </a:p>
        </p:txBody>
      </p:sp>
      <p:sp>
        <p:nvSpPr>
          <p:cNvPr id="4" name="Rectangle 3">
            <a:extLst>
              <a:ext uri="{FF2B5EF4-FFF2-40B4-BE49-F238E27FC236}">
                <a16:creationId xmlns:a16="http://schemas.microsoft.com/office/drawing/2014/main" id="{4C8914D5-18CF-8A6A-F70B-345A3C1888DC}"/>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 name="TextBox 2">
            <a:extLst>
              <a:ext uri="{FF2B5EF4-FFF2-40B4-BE49-F238E27FC236}">
                <a16:creationId xmlns:a16="http://schemas.microsoft.com/office/drawing/2014/main" id="{EB948B22-EC64-ECD0-70DC-137C1A39BC7E}"/>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Tree>
    <p:extLst>
      <p:ext uri="{BB962C8B-B14F-4D97-AF65-F5344CB8AC3E}">
        <p14:creationId xmlns:p14="http://schemas.microsoft.com/office/powerpoint/2010/main" val="239962932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D5067B-2E03-6550-191B-4C6386B0BE6E}"/>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7252E1A7-A3DA-41B0-45DC-C4CE85950D8B}"/>
              </a:ext>
            </a:extLst>
          </p:cNvPr>
          <p:cNvGrpSpPr/>
          <p:nvPr/>
        </p:nvGrpSpPr>
        <p:grpSpPr>
          <a:xfrm>
            <a:off x="745045" y="2344868"/>
            <a:ext cx="10156318" cy="2168265"/>
            <a:chOff x="745045" y="2536025"/>
            <a:chExt cx="10156318" cy="2168265"/>
          </a:xfrm>
        </p:grpSpPr>
        <p:sp>
          <p:nvSpPr>
            <p:cNvPr id="2" name="Title 7">
              <a:extLst>
                <a:ext uri="{FF2B5EF4-FFF2-40B4-BE49-F238E27FC236}">
                  <a16:creationId xmlns:a16="http://schemas.microsoft.com/office/drawing/2014/main" id="{359C5A7F-A3D6-0471-2B54-DE7AEA038277}"/>
                </a:ext>
              </a:extLst>
            </p:cNvPr>
            <p:cNvSpPr txBox="1">
              <a:spLocks/>
            </p:cNvSpPr>
            <p:nvPr/>
          </p:nvSpPr>
          <p:spPr>
            <a:xfrm>
              <a:off x="745045" y="2536025"/>
              <a:ext cx="10156318" cy="1200329"/>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8000" b="0" i="0" u="none" strike="noStrike" kern="1200" cap="none" spc="0" normalizeH="0" baseline="0" noProof="0">
                  <a:ln>
                    <a:noFill/>
                  </a:ln>
                  <a:solidFill>
                    <a:srgbClr val="FFFFFF"/>
                  </a:solidFill>
                  <a:effectLst/>
                  <a:uLnTx/>
                  <a:uFillTx/>
                  <a:latin typeface="Arial"/>
                  <a:ea typeface="+mj-ea"/>
                  <a:cs typeface="Arial"/>
                </a:rPr>
                <a:t>robocall blocker</a:t>
              </a:r>
              <a:endParaRPr kumimoji="0" lang="en-US" sz="80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endParaRPr>
            </a:p>
          </p:txBody>
        </p:sp>
        <p:sp>
          <p:nvSpPr>
            <p:cNvPr id="3" name="TextBox 2">
              <a:extLst>
                <a:ext uri="{FF2B5EF4-FFF2-40B4-BE49-F238E27FC236}">
                  <a16:creationId xmlns:a16="http://schemas.microsoft.com/office/drawing/2014/main" id="{46EB042F-024F-8CAE-BB66-67550A2D75EF}"/>
                </a:ext>
              </a:extLst>
            </p:cNvPr>
            <p:cNvSpPr txBox="1"/>
            <p:nvPr/>
          </p:nvSpPr>
          <p:spPr>
            <a:xfrm>
              <a:off x="745046" y="3939593"/>
              <a:ext cx="5686752" cy="7646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3999"/>
                </a:lnSpc>
                <a:defRPr/>
              </a:pPr>
              <a:r>
                <a:rPr lang="en-US" sz="2000">
                  <a:solidFill>
                    <a:schemeClr val="bg1"/>
                  </a:solidFill>
                  <a:ea typeface="+mn-lt"/>
                  <a:cs typeface="Arial"/>
                </a:rPr>
                <a:t>Safeguard against scams by reducing the robocalls and spam texts that can lead to fraud.</a:t>
              </a:r>
            </a:p>
          </p:txBody>
        </p:sp>
      </p:grpSp>
    </p:spTree>
    <p:extLst>
      <p:ext uri="{BB962C8B-B14F-4D97-AF65-F5344CB8AC3E}">
        <p14:creationId xmlns:p14="http://schemas.microsoft.com/office/powerpoint/2010/main" val="3103886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EC7D76AA-0FAC-D372-FB63-3A052BD3E4EB}"/>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03293CFB-CEFB-6718-CC09-DBEC7880DB57}"/>
              </a:ext>
            </a:extLst>
          </p:cNvPr>
          <p:cNvSpPr txBox="1"/>
          <p:nvPr/>
        </p:nvSpPr>
        <p:spPr>
          <a:xfrm>
            <a:off x="530976" y="1421521"/>
            <a:ext cx="7498600" cy="650499"/>
          </a:xfrm>
          <a:prstGeom prst="rect">
            <a:avLst/>
          </a:prstGeom>
          <a:noFill/>
        </p:spPr>
        <p:txBody>
          <a:bodyPr wrap="square" lIns="91440" tIns="45720" rIns="91440" bIns="45720" rtlCol="0" anchor="t">
            <a:spAutoFit/>
          </a:bodyPr>
          <a:lstStyle/>
          <a:p>
            <a:pPr>
              <a:lnSpc>
                <a:spcPct val="125000"/>
              </a:lnSpc>
              <a:defRPr/>
            </a:pPr>
            <a:r>
              <a:rPr lang="en-US" sz="1000">
                <a:solidFill>
                  <a:schemeClr val="bg1"/>
                </a:solidFill>
                <a:latin typeface="Arial"/>
                <a:cs typeface="Arial"/>
              </a:rPr>
              <a:t>Click the ”Robocall Blocker" menu item, then click “Launch Now.” Enter the phone number of the mobile device on which you want to add robocall blocker. Once you receive a text message from robocall blocker, follow the instructions to download the Robocall Blocker app from the Apple App store or Google Play Store and then follow the on-screen prompts to complete set up.</a:t>
            </a:r>
          </a:p>
        </p:txBody>
      </p:sp>
      <p:sp>
        <p:nvSpPr>
          <p:cNvPr id="7" name="TextBox 6">
            <a:extLst>
              <a:ext uri="{FF2B5EF4-FFF2-40B4-BE49-F238E27FC236}">
                <a16:creationId xmlns:a16="http://schemas.microsoft.com/office/drawing/2014/main" id="{5D467618-0E5B-B2D2-9DCB-936E54D3F136}"/>
              </a:ext>
            </a:extLst>
          </p:cNvPr>
          <p:cNvSpPr txBox="1"/>
          <p:nvPr/>
        </p:nvSpPr>
        <p:spPr>
          <a:xfrm>
            <a:off x="534709" y="783711"/>
            <a:ext cx="10622139"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ea typeface="Calibri"/>
                <a:cs typeface="Arial"/>
              </a:rPr>
              <a:t>block spam calls with robocall blocker</a:t>
            </a:r>
            <a:endParaRPr lang="en-US" sz="2800">
              <a:solidFill>
                <a:schemeClr val="bg1"/>
              </a:solidFill>
            </a:endParaRPr>
          </a:p>
        </p:txBody>
      </p:sp>
      <p:pic>
        <p:nvPicPr>
          <p:cNvPr id="18" name="Picture 17" descr="A screenshot of a phone&#10;&#10;AI-generated content may be incorrect.">
            <a:extLst>
              <a:ext uri="{FF2B5EF4-FFF2-40B4-BE49-F238E27FC236}">
                <a16:creationId xmlns:a16="http://schemas.microsoft.com/office/drawing/2014/main" id="{4F4E417E-59EF-0FDF-C37C-5F6330BCDD24}"/>
              </a:ext>
            </a:extLst>
          </p:cNvPr>
          <p:cNvPicPr>
            <a:picLocks noChangeAspect="1"/>
          </p:cNvPicPr>
          <p:nvPr/>
        </p:nvPicPr>
        <p:blipFill>
          <a:blip r:embed="rId3"/>
          <a:srcRect b="16980"/>
          <a:stretch>
            <a:fillRect/>
          </a:stretch>
        </p:blipFill>
        <p:spPr>
          <a:xfrm>
            <a:off x="6471852" y="2586620"/>
            <a:ext cx="2377440" cy="4271380"/>
          </a:xfrm>
          <a:prstGeom prst="rect">
            <a:avLst/>
          </a:prstGeom>
          <a:effectLst>
            <a:outerShdw blurRad="50800" dist="38100" dir="2700000" algn="tl" rotWithShape="0">
              <a:prstClr val="black">
                <a:alpha val="40000"/>
              </a:prstClr>
            </a:outerShdw>
          </a:effectLst>
        </p:spPr>
      </p:pic>
      <p:pic>
        <p:nvPicPr>
          <p:cNvPr id="20" name="Picture 19" descr="A screenshot of a phone&#10;&#10;AI-generated content may be incorrect.">
            <a:extLst>
              <a:ext uri="{FF2B5EF4-FFF2-40B4-BE49-F238E27FC236}">
                <a16:creationId xmlns:a16="http://schemas.microsoft.com/office/drawing/2014/main" id="{194EF161-4405-1741-32AA-CC9A96434B03}"/>
              </a:ext>
            </a:extLst>
          </p:cNvPr>
          <p:cNvPicPr>
            <a:picLocks noChangeAspect="1"/>
          </p:cNvPicPr>
          <p:nvPr/>
        </p:nvPicPr>
        <p:blipFill>
          <a:blip r:embed="rId4"/>
          <a:srcRect l="3283" t="672" r="3809" b="20582"/>
          <a:stretch>
            <a:fillRect/>
          </a:stretch>
        </p:blipFill>
        <p:spPr>
          <a:xfrm>
            <a:off x="9462207" y="2586620"/>
            <a:ext cx="2198818" cy="4271380"/>
          </a:xfrm>
          <a:prstGeom prst="rect">
            <a:avLst/>
          </a:prstGeom>
          <a:effectLst>
            <a:outerShdw blurRad="50800" dist="38100" dir="2700000" algn="tl" rotWithShape="0">
              <a:prstClr val="black">
                <a:alpha val="40000"/>
              </a:prstClr>
            </a:outerShdw>
          </a:effectLst>
        </p:spPr>
      </p:pic>
      <p:pic>
        <p:nvPicPr>
          <p:cNvPr id="4" name="Picture 3" descr="A screenshot of a phone&#10;&#10;AI-generated content may be incorrect.">
            <a:extLst>
              <a:ext uri="{FF2B5EF4-FFF2-40B4-BE49-F238E27FC236}">
                <a16:creationId xmlns:a16="http://schemas.microsoft.com/office/drawing/2014/main" id="{91450662-619E-5C6C-C405-CA4CA90BC35B}"/>
              </a:ext>
            </a:extLst>
          </p:cNvPr>
          <p:cNvPicPr>
            <a:picLocks noChangeAspect="1"/>
          </p:cNvPicPr>
          <p:nvPr/>
        </p:nvPicPr>
        <p:blipFill>
          <a:blip r:embed="rId5"/>
          <a:srcRect t="1" b="27268"/>
          <a:stretch>
            <a:fillRect/>
          </a:stretch>
        </p:blipFill>
        <p:spPr>
          <a:xfrm>
            <a:off x="530975" y="2586621"/>
            <a:ext cx="2352890" cy="4271379"/>
          </a:xfrm>
          <a:prstGeom prst="rect">
            <a:avLst/>
          </a:prstGeom>
          <a:effectLst>
            <a:outerShdw blurRad="50800" dist="38100" dir="2700000" algn="tl" rotWithShape="0">
              <a:prstClr val="black">
                <a:alpha val="40000"/>
              </a:prstClr>
            </a:outerShdw>
          </a:effectLst>
        </p:spPr>
      </p:pic>
      <p:pic>
        <p:nvPicPr>
          <p:cNvPr id="10" name="Picture 9" descr="A white background with black text&#10;&#10;AI-generated content may be incorrect.">
            <a:extLst>
              <a:ext uri="{FF2B5EF4-FFF2-40B4-BE49-F238E27FC236}">
                <a16:creationId xmlns:a16="http://schemas.microsoft.com/office/drawing/2014/main" id="{2627E18C-6FA3-A4D2-1B04-98D6241A8737}"/>
              </a:ext>
            </a:extLst>
          </p:cNvPr>
          <p:cNvPicPr>
            <a:picLocks noChangeAspect="1"/>
          </p:cNvPicPr>
          <p:nvPr/>
        </p:nvPicPr>
        <p:blipFill>
          <a:blip r:embed="rId6"/>
          <a:srcRect b="16491"/>
          <a:stretch>
            <a:fillRect/>
          </a:stretch>
        </p:blipFill>
        <p:spPr>
          <a:xfrm>
            <a:off x="3496781" y="2586621"/>
            <a:ext cx="2362155" cy="4271379"/>
          </a:xfrm>
          <a:prstGeom prst="rect">
            <a:avLst/>
          </a:prstGeom>
          <a:effectLst>
            <a:outerShdw blurRad="50800" dist="38100" dir="2700000" algn="tl" rotWithShape="0">
              <a:prstClr val="black">
                <a:alpha val="40000"/>
              </a:prstClr>
            </a:outerShdw>
          </a:effectLst>
        </p:spPr>
      </p:pic>
      <p:sp>
        <p:nvSpPr>
          <p:cNvPr id="3" name="Rectangle 2">
            <a:extLst>
              <a:ext uri="{FF2B5EF4-FFF2-40B4-BE49-F238E27FC236}">
                <a16:creationId xmlns:a16="http://schemas.microsoft.com/office/drawing/2014/main" id="{7EF50CF2-325C-A497-6E17-ED83E16AD79E}"/>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2">
            <a:extLst>
              <a:ext uri="{FF2B5EF4-FFF2-40B4-BE49-F238E27FC236}">
                <a16:creationId xmlns:a16="http://schemas.microsoft.com/office/drawing/2014/main" id="{1107EB16-ECBD-D283-1ECB-7C7A9EAC6B82}"/>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Tree>
    <p:extLst>
      <p:ext uri="{BB962C8B-B14F-4D97-AF65-F5344CB8AC3E}">
        <p14:creationId xmlns:p14="http://schemas.microsoft.com/office/powerpoint/2010/main" val="29677151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4244A6-D79C-1413-9FE6-E5522B396369}"/>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0877FA43-B20B-597F-0456-BE9B98F121A3}"/>
              </a:ext>
            </a:extLst>
          </p:cNvPr>
          <p:cNvGrpSpPr/>
          <p:nvPr/>
        </p:nvGrpSpPr>
        <p:grpSpPr>
          <a:xfrm>
            <a:off x="745045" y="2344868"/>
            <a:ext cx="10156318" cy="2168265"/>
            <a:chOff x="745045" y="2536025"/>
            <a:chExt cx="10156318" cy="2168265"/>
          </a:xfrm>
        </p:grpSpPr>
        <p:sp>
          <p:nvSpPr>
            <p:cNvPr id="2" name="Title 7">
              <a:extLst>
                <a:ext uri="{FF2B5EF4-FFF2-40B4-BE49-F238E27FC236}">
                  <a16:creationId xmlns:a16="http://schemas.microsoft.com/office/drawing/2014/main" id="{B0F03D2F-4B29-7DAB-362D-F3FBFF72D7BA}"/>
                </a:ext>
              </a:extLst>
            </p:cNvPr>
            <p:cNvSpPr txBox="1">
              <a:spLocks/>
            </p:cNvSpPr>
            <p:nvPr/>
          </p:nvSpPr>
          <p:spPr>
            <a:xfrm>
              <a:off x="745045" y="2536025"/>
              <a:ext cx="10156318" cy="1200329"/>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sz="8000">
                  <a:solidFill>
                    <a:srgbClr val="FFFFFF"/>
                  </a:solidFill>
                  <a:latin typeface="Arial"/>
                  <a:cs typeface="Arial"/>
                </a:rPr>
                <a:t>a</a:t>
              </a:r>
              <a:r>
                <a:rPr kumimoji="0" lang="en-US" sz="8000" b="0" i="0" u="none" strike="noStrike" kern="1200" cap="none" spc="0" normalizeH="0" baseline="0" noProof="0">
                  <a:ln>
                    <a:noFill/>
                  </a:ln>
                  <a:solidFill>
                    <a:srgbClr val="FFFFFF"/>
                  </a:solidFill>
                  <a:effectLst/>
                  <a:uLnTx/>
                  <a:uFillTx/>
                  <a:latin typeface="Arial"/>
                  <a:ea typeface="+mj-ea"/>
                  <a:cs typeface="Arial"/>
                </a:rPr>
                <a:t>d blocker</a:t>
              </a:r>
              <a:endParaRPr kumimoji="0" lang="en-US" sz="80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endParaRPr>
            </a:p>
          </p:txBody>
        </p:sp>
        <p:sp>
          <p:nvSpPr>
            <p:cNvPr id="3" name="TextBox 2">
              <a:extLst>
                <a:ext uri="{FF2B5EF4-FFF2-40B4-BE49-F238E27FC236}">
                  <a16:creationId xmlns:a16="http://schemas.microsoft.com/office/drawing/2014/main" id="{7E0C0318-1D67-F13D-BFAC-0C5D6007EED3}"/>
                </a:ext>
              </a:extLst>
            </p:cNvPr>
            <p:cNvSpPr txBox="1"/>
            <p:nvPr/>
          </p:nvSpPr>
          <p:spPr>
            <a:xfrm>
              <a:off x="745045" y="3939593"/>
              <a:ext cx="8170355" cy="7646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3999"/>
                </a:lnSpc>
                <a:defRPr/>
              </a:pPr>
              <a:r>
                <a:rPr lang="en-US" sz="2000">
                  <a:solidFill>
                    <a:schemeClr val="bg1"/>
                  </a:solidFill>
                  <a:ea typeface="+mn-lt"/>
                  <a:cs typeface="Arial"/>
                </a:rPr>
                <a:t>Set up automated blocking for unwanted advertisements, prevent data gathering by online trackers, and safelist websites you trust.</a:t>
              </a:r>
            </a:p>
          </p:txBody>
        </p:sp>
      </p:grpSp>
    </p:spTree>
    <p:extLst>
      <p:ext uri="{BB962C8B-B14F-4D97-AF65-F5344CB8AC3E}">
        <p14:creationId xmlns:p14="http://schemas.microsoft.com/office/powerpoint/2010/main" val="288262413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D497DC-A92A-2BED-0834-D4F4C46C29E5}"/>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DA25845D-8D84-F238-9A35-42E48EAD0B9E}"/>
              </a:ext>
            </a:extLst>
          </p:cNvPr>
          <p:cNvSpPr txBox="1"/>
          <p:nvPr/>
        </p:nvSpPr>
        <p:spPr>
          <a:xfrm>
            <a:off x="530976" y="1421521"/>
            <a:ext cx="7169987" cy="762132"/>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a:cs typeface="Arial"/>
              </a:rPr>
              <a:t>Click the ”Ad Blocker" menu item, then click “Launch Now.” You’ll be automatically linked to the browser extension store. Download the browser extension on your current browser. Click ”Add to Browser" and log into the Ad Blocker with your Allstate Identity Protection username and password to activate.</a:t>
            </a:r>
          </a:p>
        </p:txBody>
      </p:sp>
      <p:sp>
        <p:nvSpPr>
          <p:cNvPr id="7" name="TextBox 6">
            <a:extLst>
              <a:ext uri="{FF2B5EF4-FFF2-40B4-BE49-F238E27FC236}">
                <a16:creationId xmlns:a16="http://schemas.microsoft.com/office/drawing/2014/main" id="{54E9F6FC-ABA3-F8EC-B19E-4D1057AEBDF8}"/>
              </a:ext>
            </a:extLst>
          </p:cNvPr>
          <p:cNvSpPr txBox="1"/>
          <p:nvPr/>
        </p:nvSpPr>
        <p:spPr>
          <a:xfrm>
            <a:off x="534709" y="783711"/>
            <a:ext cx="10622139" cy="523220"/>
          </a:xfrm>
          <a:prstGeom prst="rect">
            <a:avLst/>
          </a:prstGeom>
          <a:noFill/>
        </p:spPr>
        <p:txBody>
          <a:bodyPr wrap="square" lIns="91440" tIns="45720" rIns="91440" bIns="45720" rtlCol="0" anchor="t">
            <a:spAutoFit/>
          </a:bodyPr>
          <a:lstStyle/>
          <a:p>
            <a:pPr>
              <a:defRPr/>
            </a:pPr>
            <a:r>
              <a:rPr lang="en-US" sz="2800">
                <a:solidFill>
                  <a:schemeClr val="bg1"/>
                </a:solidFill>
                <a:latin typeface="Arial"/>
                <a:cs typeface="Arial"/>
              </a:rPr>
              <a:t>activate ad blocker</a:t>
            </a:r>
          </a:p>
        </p:txBody>
      </p:sp>
      <p:pic>
        <p:nvPicPr>
          <p:cNvPr id="5" name="Picture 4" descr="A screenshot of a computer&#10;&#10;AI-generated content may be incorrect.">
            <a:extLst>
              <a:ext uri="{FF2B5EF4-FFF2-40B4-BE49-F238E27FC236}">
                <a16:creationId xmlns:a16="http://schemas.microsoft.com/office/drawing/2014/main" id="{06AB7D1A-D8F4-AE0E-BE19-D084BB57262E}"/>
              </a:ext>
            </a:extLst>
          </p:cNvPr>
          <p:cNvPicPr>
            <a:picLocks noChangeAspect="1"/>
          </p:cNvPicPr>
          <p:nvPr/>
        </p:nvPicPr>
        <p:blipFill>
          <a:blip r:embed="rId3"/>
          <a:stretch>
            <a:fillRect/>
          </a:stretch>
        </p:blipFill>
        <p:spPr>
          <a:xfrm>
            <a:off x="530975" y="3429000"/>
            <a:ext cx="3526747" cy="2290519"/>
          </a:xfrm>
          <a:prstGeom prst="rect">
            <a:avLst/>
          </a:prstGeom>
          <a:effectLst>
            <a:outerShdw blurRad="50800" dist="38100" dir="2700000" algn="tl" rotWithShape="0">
              <a:prstClr val="black">
                <a:alpha val="40000"/>
              </a:prstClr>
            </a:outerShdw>
          </a:effectLst>
        </p:spPr>
      </p:pic>
      <p:pic>
        <p:nvPicPr>
          <p:cNvPr id="10" name="Picture 9" descr="A screenshot of a website&#10;&#10;AI-generated content may be incorrect.">
            <a:extLst>
              <a:ext uri="{FF2B5EF4-FFF2-40B4-BE49-F238E27FC236}">
                <a16:creationId xmlns:a16="http://schemas.microsoft.com/office/drawing/2014/main" id="{6763497B-D29E-2CFB-3513-AF0E26963FD8}"/>
              </a:ext>
            </a:extLst>
          </p:cNvPr>
          <p:cNvPicPr>
            <a:picLocks noChangeAspect="1"/>
          </p:cNvPicPr>
          <p:nvPr/>
        </p:nvPicPr>
        <p:blipFill>
          <a:blip r:embed="rId4"/>
          <a:stretch>
            <a:fillRect/>
          </a:stretch>
        </p:blipFill>
        <p:spPr>
          <a:xfrm>
            <a:off x="4324736" y="3429000"/>
            <a:ext cx="3533868" cy="2295144"/>
          </a:xfrm>
          <a:prstGeom prst="rect">
            <a:avLst/>
          </a:prstGeom>
          <a:effectLst>
            <a:outerShdw blurRad="50800" dist="38100" dir="2700000" algn="tl" rotWithShape="0">
              <a:prstClr val="black">
                <a:alpha val="40000"/>
              </a:prstClr>
            </a:outerShdw>
          </a:effectLst>
        </p:spPr>
      </p:pic>
      <p:pic>
        <p:nvPicPr>
          <p:cNvPr id="12" name="Picture 11" descr="A screenshot of a computer&#10;&#10;AI-generated content may be incorrect.">
            <a:extLst>
              <a:ext uri="{FF2B5EF4-FFF2-40B4-BE49-F238E27FC236}">
                <a16:creationId xmlns:a16="http://schemas.microsoft.com/office/drawing/2014/main" id="{A5BFF247-7D23-3105-60EC-F3E64B7AFCB1}"/>
              </a:ext>
            </a:extLst>
          </p:cNvPr>
          <p:cNvPicPr>
            <a:picLocks noChangeAspect="1"/>
          </p:cNvPicPr>
          <p:nvPr/>
        </p:nvPicPr>
        <p:blipFill>
          <a:blip r:embed="rId5"/>
          <a:srcRect t="2342" b="2448"/>
          <a:stretch>
            <a:fillRect/>
          </a:stretch>
        </p:blipFill>
        <p:spPr>
          <a:xfrm>
            <a:off x="8134280" y="3429000"/>
            <a:ext cx="3533868" cy="2290519"/>
          </a:xfrm>
          <a:prstGeom prst="rect">
            <a:avLst/>
          </a:prstGeom>
          <a:effectLst>
            <a:outerShdw blurRad="50800" dist="38100" dir="2700000" algn="tl" rotWithShape="0">
              <a:prstClr val="black">
                <a:alpha val="40000"/>
              </a:prstClr>
            </a:outerShdw>
          </a:effectLst>
        </p:spPr>
      </p:pic>
      <p:pic>
        <p:nvPicPr>
          <p:cNvPr id="14" name="Picture 13">
            <a:extLst>
              <a:ext uri="{FF2B5EF4-FFF2-40B4-BE49-F238E27FC236}">
                <a16:creationId xmlns:a16="http://schemas.microsoft.com/office/drawing/2014/main" id="{FAE9CDD3-6F69-26AB-C404-D620A20494E9}"/>
              </a:ext>
            </a:extLst>
          </p:cNvPr>
          <p:cNvPicPr>
            <a:picLocks noChangeAspect="1"/>
          </p:cNvPicPr>
          <p:nvPr/>
        </p:nvPicPr>
        <p:blipFill>
          <a:blip r:embed="rId6"/>
          <a:stretch>
            <a:fillRect/>
          </a:stretch>
        </p:blipFill>
        <p:spPr>
          <a:xfrm>
            <a:off x="1953476" y="4500675"/>
            <a:ext cx="896329" cy="896329"/>
          </a:xfrm>
          <a:prstGeom prst="rect">
            <a:avLst/>
          </a:prstGeom>
          <a:ln w="12700">
            <a:solidFill>
              <a:schemeClr val="accent4"/>
            </a:solidFill>
          </a:ln>
          <a:effectLst>
            <a:outerShdw blurRad="63500" sx="102000" sy="102000" algn="ctr" rotWithShape="0">
              <a:prstClr val="black">
                <a:alpha val="40000"/>
              </a:prstClr>
            </a:outerShdw>
          </a:effectLst>
        </p:spPr>
      </p:pic>
      <p:pic>
        <p:nvPicPr>
          <p:cNvPr id="16" name="Picture 15" descr="A blue and white rectangular sign&#10;&#10;AI-generated content may be incorrect.">
            <a:extLst>
              <a:ext uri="{FF2B5EF4-FFF2-40B4-BE49-F238E27FC236}">
                <a16:creationId xmlns:a16="http://schemas.microsoft.com/office/drawing/2014/main" id="{7F265B41-2F6D-94C0-9B77-F424BEB9C70C}"/>
              </a:ext>
            </a:extLst>
          </p:cNvPr>
          <p:cNvPicPr>
            <a:picLocks noChangeAspect="1"/>
          </p:cNvPicPr>
          <p:nvPr/>
        </p:nvPicPr>
        <p:blipFill>
          <a:blip r:embed="rId7"/>
          <a:stretch>
            <a:fillRect/>
          </a:stretch>
        </p:blipFill>
        <p:spPr>
          <a:xfrm>
            <a:off x="6386406" y="3267819"/>
            <a:ext cx="914400" cy="914400"/>
          </a:xfrm>
          <a:prstGeom prst="rect">
            <a:avLst/>
          </a:prstGeom>
          <a:ln w="12700">
            <a:solidFill>
              <a:schemeClr val="accent4"/>
            </a:solidFill>
          </a:ln>
          <a:effectLst>
            <a:outerShdw blurRad="63500" sx="102000" sy="102000" algn="ctr" rotWithShape="0">
              <a:prstClr val="black">
                <a:alpha val="40000"/>
              </a:prstClr>
            </a:outerShdw>
          </a:effectLst>
        </p:spPr>
      </p:pic>
      <p:pic>
        <p:nvPicPr>
          <p:cNvPr id="28" name="Picture 27" descr="A blue rectangular sign with white text&#10;&#10;AI-generated content may be incorrect.">
            <a:extLst>
              <a:ext uri="{FF2B5EF4-FFF2-40B4-BE49-F238E27FC236}">
                <a16:creationId xmlns:a16="http://schemas.microsoft.com/office/drawing/2014/main" id="{7826A5D1-F886-4105-BB6C-5D861F2F0514}"/>
              </a:ext>
            </a:extLst>
          </p:cNvPr>
          <p:cNvPicPr>
            <a:picLocks noChangeAspect="1"/>
          </p:cNvPicPr>
          <p:nvPr/>
        </p:nvPicPr>
        <p:blipFill>
          <a:blip r:embed="rId8"/>
          <a:stretch>
            <a:fillRect/>
          </a:stretch>
        </p:blipFill>
        <p:spPr>
          <a:xfrm>
            <a:off x="10458746" y="4401997"/>
            <a:ext cx="862970" cy="862970"/>
          </a:xfrm>
          <a:prstGeom prst="rect">
            <a:avLst/>
          </a:prstGeom>
          <a:ln w="12700">
            <a:solidFill>
              <a:schemeClr val="accent4"/>
            </a:solidFill>
          </a:ln>
          <a:effectLst>
            <a:outerShdw blurRad="63500" sx="102000" sy="102000" algn="ctr" rotWithShape="0">
              <a:prstClr val="black">
                <a:alpha val="40000"/>
              </a:prstClr>
            </a:outerShdw>
          </a:effectLst>
        </p:spPr>
      </p:pic>
      <p:sp>
        <p:nvSpPr>
          <p:cNvPr id="3" name="Rectangle 2">
            <a:extLst>
              <a:ext uri="{FF2B5EF4-FFF2-40B4-BE49-F238E27FC236}">
                <a16:creationId xmlns:a16="http://schemas.microsoft.com/office/drawing/2014/main" id="{2E7F6414-46B8-7863-28A6-9615C8C17B8C}"/>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2">
            <a:extLst>
              <a:ext uri="{FF2B5EF4-FFF2-40B4-BE49-F238E27FC236}">
                <a16:creationId xmlns:a16="http://schemas.microsoft.com/office/drawing/2014/main" id="{5913AB64-F0AF-EA12-3AF9-D64846C3F8E4}"/>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11" name="Rounded Rectangle 10">
            <a:extLst>
              <a:ext uri="{FF2B5EF4-FFF2-40B4-BE49-F238E27FC236}">
                <a16:creationId xmlns:a16="http://schemas.microsoft.com/office/drawing/2014/main" id="{80B9B148-AEB9-669D-E675-FE04B865ECFF}"/>
              </a:ext>
            </a:extLst>
          </p:cNvPr>
          <p:cNvSpPr/>
          <p:nvPr/>
        </p:nvSpPr>
        <p:spPr>
          <a:xfrm>
            <a:off x="530975" y="290205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1</a:t>
            </a:r>
          </a:p>
        </p:txBody>
      </p:sp>
      <p:sp>
        <p:nvSpPr>
          <p:cNvPr id="13" name="Rounded Rectangle 12">
            <a:extLst>
              <a:ext uri="{FF2B5EF4-FFF2-40B4-BE49-F238E27FC236}">
                <a16:creationId xmlns:a16="http://schemas.microsoft.com/office/drawing/2014/main" id="{20F5DF16-9B5C-0B4E-A84B-7739E2049485}"/>
              </a:ext>
            </a:extLst>
          </p:cNvPr>
          <p:cNvSpPr/>
          <p:nvPr/>
        </p:nvSpPr>
        <p:spPr>
          <a:xfrm>
            <a:off x="4307664" y="290205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2</a:t>
            </a:r>
          </a:p>
        </p:txBody>
      </p:sp>
      <p:sp>
        <p:nvSpPr>
          <p:cNvPr id="15" name="Rounded Rectangle 14">
            <a:extLst>
              <a:ext uri="{FF2B5EF4-FFF2-40B4-BE49-F238E27FC236}">
                <a16:creationId xmlns:a16="http://schemas.microsoft.com/office/drawing/2014/main" id="{0B29C70C-F0BC-74C6-BDB2-25B2A633EC27}"/>
              </a:ext>
            </a:extLst>
          </p:cNvPr>
          <p:cNvSpPr/>
          <p:nvPr/>
        </p:nvSpPr>
        <p:spPr>
          <a:xfrm>
            <a:off x="8134280" y="290205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latin typeface="Arial" panose="020B0604020202020204" pitchFamily="34" charset="0"/>
                <a:cs typeface="Arial" panose="020B0604020202020204" pitchFamily="34" charset="0"/>
              </a:rPr>
              <a:t>Step 3</a:t>
            </a:r>
          </a:p>
        </p:txBody>
      </p:sp>
    </p:spTree>
    <p:extLst>
      <p:ext uri="{BB962C8B-B14F-4D97-AF65-F5344CB8AC3E}">
        <p14:creationId xmlns:p14="http://schemas.microsoft.com/office/powerpoint/2010/main" val="278199201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EFFE49-980C-DC8B-1398-436528BB63CE}"/>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72544B47-3539-8C78-9AAD-0D8D0343D2CA}"/>
              </a:ext>
            </a:extLst>
          </p:cNvPr>
          <p:cNvGrpSpPr/>
          <p:nvPr/>
        </p:nvGrpSpPr>
        <p:grpSpPr>
          <a:xfrm>
            <a:off x="745045" y="2169435"/>
            <a:ext cx="10156318" cy="2519130"/>
            <a:chOff x="745045" y="2536025"/>
            <a:chExt cx="10156318" cy="2519130"/>
          </a:xfrm>
        </p:grpSpPr>
        <p:sp>
          <p:nvSpPr>
            <p:cNvPr id="2" name="Title 7">
              <a:extLst>
                <a:ext uri="{FF2B5EF4-FFF2-40B4-BE49-F238E27FC236}">
                  <a16:creationId xmlns:a16="http://schemas.microsoft.com/office/drawing/2014/main" id="{30FDB496-B188-60F5-6DB9-015D172140A3}"/>
                </a:ext>
              </a:extLst>
            </p:cNvPr>
            <p:cNvSpPr txBox="1">
              <a:spLocks/>
            </p:cNvSpPr>
            <p:nvPr/>
          </p:nvSpPr>
          <p:spPr>
            <a:xfrm>
              <a:off x="745045" y="2536025"/>
              <a:ext cx="10156318" cy="1200329"/>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8000" b="0" i="0" u="none" strike="noStrike" kern="1200" cap="none" spc="0" normalizeH="0" baseline="0" noProof="0">
                  <a:ln>
                    <a:noFill/>
                  </a:ln>
                  <a:solidFill>
                    <a:srgbClr val="FFFFFF"/>
                  </a:solidFill>
                  <a:effectLst/>
                  <a:uLnTx/>
                  <a:uFillTx/>
                  <a:latin typeface="Arial"/>
                  <a:ea typeface="+mj-ea"/>
                  <a:cs typeface="Arial"/>
                </a:rPr>
                <a:t>data removal</a:t>
              </a:r>
              <a:endParaRPr kumimoji="0" lang="en-US" sz="80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endParaRPr>
            </a:p>
          </p:txBody>
        </p:sp>
        <p:sp>
          <p:nvSpPr>
            <p:cNvPr id="3" name="TextBox 2">
              <a:extLst>
                <a:ext uri="{FF2B5EF4-FFF2-40B4-BE49-F238E27FC236}">
                  <a16:creationId xmlns:a16="http://schemas.microsoft.com/office/drawing/2014/main" id="{D113D6F2-D054-6CBA-A4DD-79FBD8ACB2ED}"/>
                </a:ext>
              </a:extLst>
            </p:cNvPr>
            <p:cNvSpPr txBox="1"/>
            <p:nvPr/>
          </p:nvSpPr>
          <p:spPr>
            <a:xfrm>
              <a:off x="745045" y="3939593"/>
              <a:ext cx="8170355" cy="11155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3999"/>
                </a:lnSpc>
                <a:defRPr/>
              </a:pPr>
              <a:r>
                <a:rPr lang="en-US" sz="2000">
                  <a:solidFill>
                    <a:schemeClr val="bg1"/>
                  </a:solidFill>
                  <a:latin typeface="Arial"/>
                  <a:ea typeface="+mn-lt"/>
                  <a:cs typeface="Arial"/>
                </a:rPr>
                <a:t>Shrink your digital footprint and keep your data safe from digital criminals by seeing which sites have access to your data such as email, phone number, and other information with a click of a button. </a:t>
              </a:r>
              <a:endParaRPr lang="en-US" sz="2000">
                <a:solidFill>
                  <a:schemeClr val="bg1"/>
                </a:solidFill>
                <a:latin typeface="Arial"/>
                <a:ea typeface="Calibri"/>
                <a:cs typeface="Arial"/>
              </a:endParaRPr>
            </a:p>
          </p:txBody>
        </p:sp>
      </p:grpSp>
    </p:spTree>
    <p:extLst>
      <p:ext uri="{BB962C8B-B14F-4D97-AF65-F5344CB8AC3E}">
        <p14:creationId xmlns:p14="http://schemas.microsoft.com/office/powerpoint/2010/main" val="30932841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97E73A-10EE-2F50-2E8C-0F9D5BAE368D}"/>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B91CE8D4-1A0A-2948-50B1-D0B010B5611B}"/>
              </a:ext>
            </a:extLst>
          </p:cNvPr>
          <p:cNvSpPr txBox="1"/>
          <p:nvPr/>
        </p:nvSpPr>
        <p:spPr>
          <a:xfrm>
            <a:off x="530975" y="2368061"/>
            <a:ext cx="3298075" cy="992964"/>
          </a:xfrm>
          <a:prstGeom prst="rect">
            <a:avLst/>
          </a:prstGeom>
          <a:noFill/>
        </p:spPr>
        <p:txBody>
          <a:bodyPr wrap="square" lIns="91440" tIns="45720" rIns="91440" bIns="45720" rtlCol="0" anchor="t">
            <a:spAutoFit/>
          </a:bodyPr>
          <a:lstStyle/>
          <a:p>
            <a:pPr>
              <a:lnSpc>
                <a:spcPct val="125000"/>
              </a:lnSpc>
              <a:defRPr/>
            </a:pPr>
            <a:r>
              <a:rPr lang="en-US" sz="1200">
                <a:solidFill>
                  <a:schemeClr val="bg1"/>
                </a:solidFill>
                <a:latin typeface="Arial"/>
                <a:cs typeface="Arial"/>
              </a:rPr>
              <a:t>Click the "Data Removal" menu item, enter the data you want to scan for across data brokers and directories, and requests that the data be removed are automatically sent.</a:t>
            </a:r>
          </a:p>
        </p:txBody>
      </p:sp>
      <p:sp>
        <p:nvSpPr>
          <p:cNvPr id="2" name="Rectangle 1">
            <a:extLst>
              <a:ext uri="{FF2B5EF4-FFF2-40B4-BE49-F238E27FC236}">
                <a16:creationId xmlns:a16="http://schemas.microsoft.com/office/drawing/2014/main" id="{A76D1A46-1109-4DD1-FCCC-5FF9E5F7A05A}"/>
              </a:ext>
            </a:extLst>
          </p:cNvPr>
          <p:cNvSpPr/>
          <p:nvPr/>
        </p:nvSpPr>
        <p:spPr>
          <a:xfrm>
            <a:off x="-8659" y="0"/>
            <a:ext cx="12200659" cy="448541"/>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TextBox 2">
            <a:extLst>
              <a:ext uri="{FF2B5EF4-FFF2-40B4-BE49-F238E27FC236}">
                <a16:creationId xmlns:a16="http://schemas.microsoft.com/office/drawing/2014/main" id="{44F94FDE-A51C-6C9A-FCA6-30FA57B5F4AD}"/>
              </a:ext>
            </a:extLst>
          </p:cNvPr>
          <p:cNvSpPr txBox="1"/>
          <p:nvPr/>
        </p:nvSpPr>
        <p:spPr>
          <a:xfrm>
            <a:off x="530975" y="74712"/>
            <a:ext cx="6312631"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b="1">
                <a:solidFill>
                  <a:schemeClr val="accent4"/>
                </a:solidFill>
                <a:latin typeface="Arial"/>
                <a:ea typeface="+mn-lt"/>
                <a:cs typeface="Arial"/>
              </a:rPr>
              <a:t>PORTAL WALKTHROUGH</a:t>
            </a:r>
            <a:endParaRPr lang="en-US">
              <a:solidFill>
                <a:schemeClr val="accent4"/>
              </a:solidFill>
              <a:ea typeface="Calibri"/>
              <a:cs typeface="Calibri"/>
            </a:endParaRPr>
          </a:p>
        </p:txBody>
      </p:sp>
      <p:sp>
        <p:nvSpPr>
          <p:cNvPr id="7" name="TextBox 6">
            <a:extLst>
              <a:ext uri="{FF2B5EF4-FFF2-40B4-BE49-F238E27FC236}">
                <a16:creationId xmlns:a16="http://schemas.microsoft.com/office/drawing/2014/main" id="{43B05F93-DD6E-F235-B331-547360ACEE63}"/>
              </a:ext>
            </a:extLst>
          </p:cNvPr>
          <p:cNvSpPr txBox="1"/>
          <p:nvPr/>
        </p:nvSpPr>
        <p:spPr>
          <a:xfrm>
            <a:off x="534709" y="783711"/>
            <a:ext cx="3694391" cy="1384995"/>
          </a:xfrm>
          <a:prstGeom prst="rect">
            <a:avLst/>
          </a:prstGeom>
          <a:noFill/>
        </p:spPr>
        <p:txBody>
          <a:bodyPr wrap="square" lIns="91440" tIns="45720" rIns="91440" bIns="45720" rtlCol="0" anchor="t">
            <a:spAutoFit/>
          </a:bodyPr>
          <a:lstStyle/>
          <a:p>
            <a:pPr>
              <a:defRPr/>
            </a:pPr>
            <a:r>
              <a:rPr lang="en-US" sz="2800">
                <a:solidFill>
                  <a:schemeClr val="bg1"/>
                </a:solidFill>
                <a:latin typeface="Arial"/>
                <a:ea typeface="Calibri"/>
                <a:cs typeface="Arial"/>
              </a:rPr>
              <a:t>simplify your data management with data removal</a:t>
            </a:r>
          </a:p>
        </p:txBody>
      </p:sp>
      <p:pic>
        <p:nvPicPr>
          <p:cNvPr id="4" name="Picture 3">
            <a:extLst>
              <a:ext uri="{FF2B5EF4-FFF2-40B4-BE49-F238E27FC236}">
                <a16:creationId xmlns:a16="http://schemas.microsoft.com/office/drawing/2014/main" id="{CAC9ED34-43F3-0E7C-A49E-6D6CBDC5500B}"/>
              </a:ext>
            </a:extLst>
          </p:cNvPr>
          <p:cNvPicPr>
            <a:picLocks noChangeAspect="1"/>
          </p:cNvPicPr>
          <p:nvPr/>
        </p:nvPicPr>
        <p:blipFill>
          <a:blip r:embed="rId3"/>
          <a:srcRect b="78671"/>
          <a:stretch>
            <a:fillRect/>
          </a:stretch>
        </p:blipFill>
        <p:spPr>
          <a:xfrm>
            <a:off x="5389376" y="969517"/>
            <a:ext cx="3004325" cy="5888483"/>
          </a:xfrm>
          <a:prstGeom prst="rect">
            <a:avLst/>
          </a:prstGeom>
          <a:effectLst>
            <a:outerShdw blurRad="50800" dist="38100" dir="2700000" algn="tl" rotWithShape="0">
              <a:prstClr val="black">
                <a:alpha val="40000"/>
              </a:prstClr>
            </a:outerShdw>
          </a:effectLst>
        </p:spPr>
      </p:pic>
      <p:pic>
        <p:nvPicPr>
          <p:cNvPr id="11" name="Picture 10">
            <a:extLst>
              <a:ext uri="{FF2B5EF4-FFF2-40B4-BE49-F238E27FC236}">
                <a16:creationId xmlns:a16="http://schemas.microsoft.com/office/drawing/2014/main" id="{0BC09545-E7A1-C5CC-B6A2-BA32CADC972B}"/>
              </a:ext>
            </a:extLst>
          </p:cNvPr>
          <p:cNvPicPr>
            <a:picLocks noChangeAspect="1"/>
          </p:cNvPicPr>
          <p:nvPr/>
        </p:nvPicPr>
        <p:blipFill>
          <a:blip r:embed="rId3"/>
          <a:srcRect t="21253" b="57418"/>
          <a:stretch>
            <a:fillRect/>
          </a:stretch>
        </p:blipFill>
        <p:spPr>
          <a:xfrm>
            <a:off x="8767683" y="969517"/>
            <a:ext cx="3004325" cy="5888483"/>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998720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77EF2-9CF2-76AB-5D18-0637FCDD842D}"/>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35057604-5BF4-44F1-626E-529FB4289062}"/>
              </a:ext>
            </a:extLst>
          </p:cNvPr>
          <p:cNvGrpSpPr/>
          <p:nvPr/>
        </p:nvGrpSpPr>
        <p:grpSpPr>
          <a:xfrm>
            <a:off x="745045" y="2341181"/>
            <a:ext cx="10156318" cy="2175639"/>
            <a:chOff x="745045" y="2536025"/>
            <a:chExt cx="10156318" cy="2175639"/>
          </a:xfrm>
        </p:grpSpPr>
        <p:sp>
          <p:nvSpPr>
            <p:cNvPr id="2" name="Title 7">
              <a:extLst>
                <a:ext uri="{FF2B5EF4-FFF2-40B4-BE49-F238E27FC236}">
                  <a16:creationId xmlns:a16="http://schemas.microsoft.com/office/drawing/2014/main" id="{C6F66EDF-DDF0-562D-F4F4-C02F4AB6F25A}"/>
                </a:ext>
              </a:extLst>
            </p:cNvPr>
            <p:cNvSpPr txBox="1">
              <a:spLocks/>
            </p:cNvSpPr>
            <p:nvPr/>
          </p:nvSpPr>
          <p:spPr>
            <a:xfrm>
              <a:off x="745045" y="2536025"/>
              <a:ext cx="10156318" cy="1200329"/>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8000" b="0" i="0" u="none" strike="noStrike" kern="1200" cap="none" spc="0" normalizeH="0" baseline="0" noProof="0">
                  <a:ln>
                    <a:noFill/>
                  </a:ln>
                  <a:solidFill>
                    <a:srgbClr val="FFFFFF"/>
                  </a:solidFill>
                  <a:effectLst/>
                  <a:uLnTx/>
                  <a:uFillTx/>
                  <a:latin typeface="Arial"/>
                  <a:ea typeface="+mj-ea"/>
                  <a:cs typeface="Arial"/>
                </a:rPr>
                <a:t>sex offender alerts</a:t>
              </a:r>
              <a:endParaRPr kumimoji="0" lang="en-US" sz="80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endParaRPr>
            </a:p>
          </p:txBody>
        </p:sp>
        <p:sp>
          <p:nvSpPr>
            <p:cNvPr id="3" name="TextBox 2">
              <a:extLst>
                <a:ext uri="{FF2B5EF4-FFF2-40B4-BE49-F238E27FC236}">
                  <a16:creationId xmlns:a16="http://schemas.microsoft.com/office/drawing/2014/main" id="{2E149DBB-6C12-1C9B-C687-C32F42254520}"/>
                </a:ext>
              </a:extLst>
            </p:cNvPr>
            <p:cNvSpPr txBox="1"/>
            <p:nvPr/>
          </p:nvSpPr>
          <p:spPr>
            <a:xfrm>
              <a:off x="745045" y="3939593"/>
              <a:ext cx="8170355" cy="7720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13999"/>
                </a:lnSpc>
                <a:spcBef>
                  <a:spcPts val="0"/>
                </a:spcBef>
                <a:spcAft>
                  <a:spcPts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Arial"/>
                  <a:ea typeface="+mn-lt"/>
                  <a:cs typeface="Arial"/>
                </a:rPr>
                <a:t>Get notified if a sex offender registers in your ZIP code or in the ZIP codes of family members associated with your account.</a:t>
              </a:r>
              <a:endParaRPr kumimoji="0" lang="en-US" sz="2000" b="0" i="0" u="none" strike="noStrike" kern="1200" cap="none" spc="0" normalizeH="0" baseline="0" noProof="0">
                <a:ln>
                  <a:noFill/>
                </a:ln>
                <a:solidFill>
                  <a:srgbClr val="0033A1"/>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71386345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5F760C6-DE57-065F-D27D-C00125CE8209}"/>
              </a:ext>
            </a:extLst>
          </p:cNvPr>
          <p:cNvSpPr/>
          <p:nvPr/>
        </p:nvSpPr>
        <p:spPr>
          <a:xfrm>
            <a:off x="-8659" y="0"/>
            <a:ext cx="12200659" cy="44854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TextBox 2">
            <a:extLst>
              <a:ext uri="{FF2B5EF4-FFF2-40B4-BE49-F238E27FC236}">
                <a16:creationId xmlns:a16="http://schemas.microsoft.com/office/drawing/2014/main" id="{B46520F2-EBA3-D0D7-768C-1182B1665D1D}"/>
              </a:ext>
            </a:extLst>
          </p:cNvPr>
          <p:cNvSpPr txBox="1"/>
          <p:nvPr/>
        </p:nvSpPr>
        <p:spPr>
          <a:xfrm>
            <a:off x="530975" y="85771"/>
            <a:ext cx="6312631" cy="276999"/>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0C393"/>
                </a:solidFill>
                <a:effectLst/>
                <a:uLnTx/>
                <a:uFillTx/>
                <a:latin typeface="Arial"/>
                <a:ea typeface="+mn-lt"/>
                <a:cs typeface="Arial"/>
              </a:rPr>
              <a:t>PORTAL WALKTHROUGH</a:t>
            </a:r>
            <a:endParaRPr kumimoji="0" lang="en-US" sz="16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20" name="TextBox 19">
            <a:extLst>
              <a:ext uri="{FF2B5EF4-FFF2-40B4-BE49-F238E27FC236}">
                <a16:creationId xmlns:a16="http://schemas.microsoft.com/office/drawing/2014/main" id="{0FE42AFB-F3C4-FEC8-3446-007E7CAD2B2D}"/>
              </a:ext>
            </a:extLst>
          </p:cNvPr>
          <p:cNvSpPr txBox="1"/>
          <p:nvPr/>
        </p:nvSpPr>
        <p:spPr>
          <a:xfrm>
            <a:off x="530975" y="783711"/>
            <a:ext cx="7208754" cy="4801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rial"/>
                <a:ea typeface="+mn-ea"/>
                <a:cs typeface="Arial"/>
              </a:rPr>
              <a:t>control sex offender alerts</a:t>
            </a:r>
            <a:endParaRPr kumimoji="0" lang="en-US" sz="2800" b="0" i="0" u="none" strike="noStrike" kern="1200" cap="none" spc="0" normalizeH="0" baseline="0" noProof="0">
              <a:ln>
                <a:noFill/>
              </a:ln>
              <a:solidFill>
                <a:srgbClr val="FFFFFF"/>
              </a:solidFill>
              <a:effectLst/>
              <a:uLnTx/>
              <a:uFillTx/>
              <a:latin typeface="Calibri" panose="020F0502020204030204"/>
              <a:ea typeface="Calibri"/>
              <a:cs typeface="Arial" panose="020B0604020202020204"/>
            </a:endParaRPr>
          </a:p>
        </p:txBody>
      </p:sp>
      <p:sp>
        <p:nvSpPr>
          <p:cNvPr id="21" name="Rounded Rectangle 20">
            <a:extLst>
              <a:ext uri="{FF2B5EF4-FFF2-40B4-BE49-F238E27FC236}">
                <a16:creationId xmlns:a16="http://schemas.microsoft.com/office/drawing/2014/main" id="{5AFFF835-7BAF-2560-DAE4-0E1FAABFF05D}"/>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1</a:t>
            </a:r>
          </a:p>
        </p:txBody>
      </p:sp>
      <p:sp>
        <p:nvSpPr>
          <p:cNvPr id="23" name="TextBox 22">
            <a:extLst>
              <a:ext uri="{FF2B5EF4-FFF2-40B4-BE49-F238E27FC236}">
                <a16:creationId xmlns:a16="http://schemas.microsoft.com/office/drawing/2014/main" id="{B2D2D607-8865-74C3-DC19-F2D1A438A67E}"/>
              </a:ext>
            </a:extLst>
          </p:cNvPr>
          <p:cNvSpPr txBox="1"/>
          <p:nvPr/>
        </p:nvSpPr>
        <p:spPr>
          <a:xfrm>
            <a:off x="6561222" y="1984099"/>
            <a:ext cx="1995637" cy="122379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a:ea typeface="+mn-lt"/>
                <a:cs typeface="Arial"/>
              </a:rPr>
              <a:t>Within Settings, click “Alerts” and you'll find a toggle switch you can use to enable or disable these notifications.</a:t>
            </a:r>
          </a:p>
        </p:txBody>
      </p:sp>
      <p:sp>
        <p:nvSpPr>
          <p:cNvPr id="24" name="TextBox 23">
            <a:extLst>
              <a:ext uri="{FF2B5EF4-FFF2-40B4-BE49-F238E27FC236}">
                <a16:creationId xmlns:a16="http://schemas.microsoft.com/office/drawing/2014/main" id="{4CB2AB50-79AD-EA82-5B46-C3AB52F5275C}"/>
              </a:ext>
            </a:extLst>
          </p:cNvPr>
          <p:cNvSpPr txBox="1"/>
          <p:nvPr/>
        </p:nvSpPr>
        <p:spPr>
          <a:xfrm>
            <a:off x="530975" y="1984099"/>
            <a:ext cx="2154473" cy="7621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lt"/>
                <a:cs typeface="Arial" panose="020B0604020202020204" pitchFamily="34" charset="0"/>
              </a:rPr>
              <a:t>Click your profile icon with your initials in the top right corner. </a:t>
            </a:r>
            <a:r>
              <a:rPr kumimoji="0" lang="en-US" sz="1200" b="0" i="0" u="none" strike="noStrike" kern="1200" cap="none" spc="0" normalizeH="0" baseline="0" noProof="0">
                <a:ln>
                  <a:noFill/>
                </a:ln>
                <a:solidFill>
                  <a:srgbClr val="FFFFFF"/>
                </a:solidFill>
                <a:effectLst/>
                <a:uLnTx/>
                <a:uFillTx/>
                <a:latin typeface="Arial"/>
                <a:ea typeface="+mn-ea"/>
                <a:cs typeface="Arial"/>
              </a:rPr>
              <a:t>Select "Settings."</a:t>
            </a:r>
          </a:p>
        </p:txBody>
      </p:sp>
      <p:sp>
        <p:nvSpPr>
          <p:cNvPr id="25" name="Rounded Rectangle 24">
            <a:extLst>
              <a:ext uri="{FF2B5EF4-FFF2-40B4-BE49-F238E27FC236}">
                <a16:creationId xmlns:a16="http://schemas.microsoft.com/office/drawing/2014/main" id="{726ED741-F9CB-326F-080F-32FDC33FBD12}"/>
              </a:ext>
            </a:extLst>
          </p:cNvPr>
          <p:cNvSpPr/>
          <p:nvPr/>
        </p:nvSpPr>
        <p:spPr>
          <a:xfrm>
            <a:off x="605619"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1</a:t>
            </a:r>
          </a:p>
        </p:txBody>
      </p:sp>
      <p:sp>
        <p:nvSpPr>
          <p:cNvPr id="26" name="Rounded Rectangle 25">
            <a:extLst>
              <a:ext uri="{FF2B5EF4-FFF2-40B4-BE49-F238E27FC236}">
                <a16:creationId xmlns:a16="http://schemas.microsoft.com/office/drawing/2014/main" id="{890ACE0B-1D84-0768-500B-DB2F7DA752EF}"/>
              </a:ext>
            </a:extLst>
          </p:cNvPr>
          <p:cNvSpPr/>
          <p:nvPr/>
        </p:nvSpPr>
        <p:spPr>
          <a:xfrm>
            <a:off x="6561222" y="1522089"/>
            <a:ext cx="914400" cy="36576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Step 2</a:t>
            </a:r>
          </a:p>
        </p:txBody>
      </p:sp>
      <p:pic>
        <p:nvPicPr>
          <p:cNvPr id="31" name="Picture 30">
            <a:extLst>
              <a:ext uri="{FF2B5EF4-FFF2-40B4-BE49-F238E27FC236}">
                <a16:creationId xmlns:a16="http://schemas.microsoft.com/office/drawing/2014/main" id="{F4B449CD-4EB6-B3EE-C5E9-42D9EFDD2E6A}"/>
              </a:ext>
            </a:extLst>
          </p:cNvPr>
          <p:cNvPicPr>
            <a:picLocks noChangeAspect="1"/>
          </p:cNvPicPr>
          <p:nvPr/>
        </p:nvPicPr>
        <p:blipFill>
          <a:blip r:embed="rId3"/>
          <a:srcRect b="27799"/>
          <a:stretch>
            <a:fillRect/>
          </a:stretch>
        </p:blipFill>
        <p:spPr>
          <a:xfrm>
            <a:off x="8863978" y="1522089"/>
            <a:ext cx="2722403" cy="5335911"/>
          </a:xfrm>
          <a:prstGeom prst="rect">
            <a:avLst/>
          </a:prstGeom>
          <a:effectLst>
            <a:outerShdw blurRad="50800" dist="38100" dir="2700000" algn="tl" rotWithShape="0">
              <a:prstClr val="black">
                <a:alpha val="40000"/>
              </a:prstClr>
            </a:outerShdw>
          </a:effectLst>
        </p:spPr>
      </p:pic>
      <p:pic>
        <p:nvPicPr>
          <p:cNvPr id="34" name="Picture 33">
            <a:extLst>
              <a:ext uri="{FF2B5EF4-FFF2-40B4-BE49-F238E27FC236}">
                <a16:creationId xmlns:a16="http://schemas.microsoft.com/office/drawing/2014/main" id="{7A3F10D6-2FB4-0536-4ED9-8C3F083D3EE5}"/>
              </a:ext>
            </a:extLst>
          </p:cNvPr>
          <p:cNvPicPr>
            <a:picLocks noChangeAspect="1"/>
          </p:cNvPicPr>
          <p:nvPr/>
        </p:nvPicPr>
        <p:blipFill>
          <a:blip r:embed="rId4"/>
          <a:srcRect b="50136"/>
          <a:stretch>
            <a:fillRect/>
          </a:stretch>
        </p:blipFill>
        <p:spPr>
          <a:xfrm>
            <a:off x="2888956" y="1522087"/>
            <a:ext cx="2722403" cy="5335913"/>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475277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2AD50-D3B2-54B5-BBD2-A54C5F29656B}"/>
            </a:ext>
          </a:extLst>
        </p:cNvPr>
        <p:cNvGrpSpPr/>
        <p:nvPr/>
      </p:nvGrpSpPr>
      <p:grpSpPr>
        <a:xfrm>
          <a:off x="0" y="0"/>
          <a:ext cx="0" cy="0"/>
          <a:chOff x="0" y="0"/>
          <a:chExt cx="0" cy="0"/>
        </a:xfrm>
      </p:grpSpPr>
      <p:sp>
        <p:nvSpPr>
          <p:cNvPr id="2" name="Title 7">
            <a:extLst>
              <a:ext uri="{FF2B5EF4-FFF2-40B4-BE49-F238E27FC236}">
                <a16:creationId xmlns:a16="http://schemas.microsoft.com/office/drawing/2014/main" id="{8B2E70B7-8682-75EB-DB51-C2341D5352C1}"/>
              </a:ext>
            </a:extLst>
          </p:cNvPr>
          <p:cNvSpPr txBox="1">
            <a:spLocks/>
          </p:cNvSpPr>
          <p:nvPr/>
        </p:nvSpPr>
        <p:spPr>
          <a:xfrm>
            <a:off x="745045" y="2274838"/>
            <a:ext cx="6759545" cy="2308324"/>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8000" b="0" i="0" u="none" strike="noStrike" kern="1200" cap="none" spc="0" normalizeH="0" baseline="0" noProof="0">
                <a:ln>
                  <a:noFill/>
                </a:ln>
                <a:solidFill>
                  <a:srgbClr val="FFFFFF"/>
                </a:solidFill>
                <a:effectLst/>
                <a:uLnTx/>
                <a:uFillTx/>
                <a:latin typeface="Arial"/>
                <a:ea typeface="+mj-ea"/>
                <a:cs typeface="Arial"/>
              </a:rPr>
              <a:t>new features</a:t>
            </a:r>
            <a:endParaRPr kumimoji="0" lang="en-US" sz="80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8000" b="0" i="0" u="none" strike="noStrike" kern="1200" cap="none" spc="0" normalizeH="0" baseline="0" noProof="0">
                <a:ln>
                  <a:noFill/>
                </a:ln>
                <a:solidFill>
                  <a:srgbClr val="FFFFFF"/>
                </a:solidFill>
                <a:effectLst/>
                <a:uLnTx/>
                <a:uFillTx/>
                <a:latin typeface="Arial"/>
                <a:ea typeface="+mj-ea"/>
                <a:cs typeface="Arial"/>
              </a:rPr>
              <a:t>coming soon</a:t>
            </a:r>
            <a:endParaRPr kumimoji="0" lang="en-US" sz="80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39692063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E194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C89CBF9-C21F-09CB-3A86-D25540523EBC}"/>
              </a:ext>
            </a:extLst>
          </p:cNvPr>
          <p:cNvSpPr txBox="1"/>
          <p:nvPr/>
        </p:nvSpPr>
        <p:spPr>
          <a:xfrm>
            <a:off x="607297" y="3288963"/>
            <a:ext cx="3627120" cy="2839624"/>
          </a:xfrm>
          <a:prstGeom prst="rect">
            <a:avLst/>
          </a:prstGeom>
          <a:noFill/>
        </p:spPr>
        <p:txBody>
          <a:bodyPr wrap="square" lIns="91440" tIns="45720" rIns="91440" bIns="45720" anchor="t">
            <a:spAutoFit/>
          </a:bodyPr>
          <a:lstStyle/>
          <a:p>
            <a:pPr>
              <a:lnSpc>
                <a:spcPct val="125000"/>
              </a:lnSpc>
              <a:defRPr/>
            </a:pPr>
            <a:r>
              <a:rPr lang="en-US" sz="1200" kern="0">
                <a:solidFill>
                  <a:srgbClr val="00C39C"/>
                </a:solidFill>
                <a:latin typeface="Arial" panose="020B0604020202020204" pitchFamily="34" charset="0"/>
                <a:ea typeface="+mn-lt"/>
                <a:cs typeface="Arial" panose="020B0604020202020204" pitchFamily="34" charset="0"/>
              </a:rPr>
              <a:t>From outdated ways of storing critical information...</a:t>
            </a:r>
          </a:p>
          <a:p>
            <a:pPr>
              <a:lnSpc>
                <a:spcPct val="125000"/>
              </a:lnSpc>
              <a:defRPr/>
            </a:pPr>
            <a:r>
              <a:rPr lang="en-US" sz="1200" kern="0">
                <a:solidFill>
                  <a:schemeClr val="bg1"/>
                </a:solidFill>
                <a:latin typeface="Arial" panose="020B0604020202020204" pitchFamily="34" charset="0"/>
                <a:ea typeface="+mn-lt"/>
                <a:cs typeface="Arial" panose="020B0604020202020204" pitchFamily="34" charset="0"/>
              </a:rPr>
              <a:t>Important documents, like your medical records, insurance policies, wills, estate plans, financial forms, and more, are often scattered across devices, paper files, and emails, making them hard to access in emergencies and everyday life.</a:t>
            </a:r>
          </a:p>
          <a:p>
            <a:pPr>
              <a:lnSpc>
                <a:spcPct val="125000"/>
              </a:lnSpc>
              <a:defRPr/>
            </a:pPr>
            <a:endParaRPr lang="en-US" sz="1200" kern="0">
              <a:solidFill>
                <a:schemeClr val="bg1"/>
              </a:solidFill>
              <a:latin typeface="Arial" panose="020B0604020202020204" pitchFamily="34" charset="0"/>
              <a:ea typeface="+mn-lt"/>
              <a:cs typeface="Arial" panose="020B0604020202020204" pitchFamily="34" charset="0"/>
            </a:endParaRPr>
          </a:p>
          <a:p>
            <a:pPr>
              <a:lnSpc>
                <a:spcPct val="125000"/>
              </a:lnSpc>
              <a:defRPr/>
            </a:pPr>
            <a:r>
              <a:rPr lang="en-US" sz="1200" kern="0">
                <a:solidFill>
                  <a:srgbClr val="00C39C"/>
                </a:solidFill>
                <a:latin typeface="Arial" panose="020B0604020202020204" pitchFamily="34" charset="0"/>
                <a:ea typeface="+mn-lt"/>
                <a:cs typeface="Arial" panose="020B0604020202020204" pitchFamily="34" charset="0"/>
              </a:rPr>
              <a:t>…to secure, modern protection and organization for your documents</a:t>
            </a:r>
            <a:endParaRPr lang="en-US" sz="1200">
              <a:solidFill>
                <a:srgbClr val="000000"/>
              </a:solidFill>
              <a:latin typeface="Arial" panose="020B0604020202020204" pitchFamily="34" charset="0"/>
              <a:ea typeface="+mn-lt"/>
              <a:cs typeface="Arial" panose="020B0604020202020204" pitchFamily="34" charset="0"/>
            </a:endParaRPr>
          </a:p>
          <a:p>
            <a:pPr>
              <a:lnSpc>
                <a:spcPct val="125000"/>
              </a:lnSpc>
              <a:defRPr/>
            </a:pPr>
            <a:r>
              <a:rPr lang="en-US" sz="1200" kern="0">
                <a:solidFill>
                  <a:schemeClr val="bg1"/>
                </a:solidFill>
                <a:latin typeface="Arial"/>
                <a:ea typeface="+mn-lt"/>
                <a:cs typeface="Arial"/>
              </a:rPr>
              <a:t>Our digital household assistant is a secure, </a:t>
            </a:r>
            <a:r>
              <a:rPr lang="en-US" sz="1200" kern="0" dirty="0">
                <a:solidFill>
                  <a:schemeClr val="bg1"/>
                </a:solidFill>
                <a:latin typeface="Arial"/>
                <a:ea typeface="+mn-lt"/>
                <a:cs typeface="Arial"/>
              </a:rPr>
              <a:t>encrypted vault that centralizes your most important documents and</a:t>
            </a:r>
            <a:endParaRPr lang="en-US" sz="1200" dirty="0">
              <a:solidFill>
                <a:schemeClr val="bg1"/>
              </a:solidFill>
              <a:latin typeface="Arial"/>
              <a:cs typeface="Arial"/>
            </a:endParaRPr>
          </a:p>
        </p:txBody>
      </p:sp>
      <p:sp>
        <p:nvSpPr>
          <p:cNvPr id="13" name="TextBox 12">
            <a:extLst>
              <a:ext uri="{FF2B5EF4-FFF2-40B4-BE49-F238E27FC236}">
                <a16:creationId xmlns:a16="http://schemas.microsoft.com/office/drawing/2014/main" id="{5CBF8E45-3832-FC19-8356-49A50AC95237}"/>
              </a:ext>
            </a:extLst>
          </p:cNvPr>
          <p:cNvSpPr txBox="1"/>
          <p:nvPr/>
        </p:nvSpPr>
        <p:spPr>
          <a:xfrm>
            <a:off x="590006" y="6454666"/>
            <a:ext cx="6694901" cy="215444"/>
          </a:xfrm>
          <a:prstGeom prst="rect">
            <a:avLst/>
          </a:prstGeom>
          <a:noFill/>
        </p:spPr>
        <p:txBody>
          <a:bodyPr wrap="square" lIns="91440" tIns="45720" rIns="91440" bIns="45720" rtlCol="0" anchor="t">
            <a:spAutoFit/>
          </a:bodyPr>
          <a:lstStyle/>
          <a:p>
            <a:pPr>
              <a:defRPr/>
            </a:pPr>
            <a:r>
              <a:rPr lang="en-US" sz="800">
                <a:solidFill>
                  <a:srgbClr val="FFFFFF"/>
                </a:solidFill>
                <a:latin typeface="Arial"/>
                <a:cs typeface="Arial"/>
              </a:rPr>
              <a:t>Please note: Images and descriptions are illustrative. Final features and designs may vary.</a:t>
            </a:r>
          </a:p>
        </p:txBody>
      </p:sp>
      <p:pic>
        <p:nvPicPr>
          <p:cNvPr id="11" name="Picture 10">
            <a:extLst>
              <a:ext uri="{FF2B5EF4-FFF2-40B4-BE49-F238E27FC236}">
                <a16:creationId xmlns:a16="http://schemas.microsoft.com/office/drawing/2014/main" id="{F0A21414-5A0D-F809-0651-064028033966}"/>
              </a:ext>
            </a:extLst>
          </p:cNvPr>
          <p:cNvPicPr>
            <a:picLocks noChangeAspect="1"/>
          </p:cNvPicPr>
          <p:nvPr/>
        </p:nvPicPr>
        <p:blipFill>
          <a:blip r:embed="rId3"/>
          <a:stretch>
            <a:fillRect/>
          </a:stretch>
        </p:blipFill>
        <p:spPr>
          <a:xfrm>
            <a:off x="6707592" y="342899"/>
            <a:ext cx="6172198" cy="6172198"/>
          </a:xfrm>
          <a:prstGeom prst="rect">
            <a:avLst/>
          </a:prstGeom>
          <a:effectLst>
            <a:outerShdw blurRad="50800" dist="38100" dir="2700000" algn="tl" rotWithShape="0">
              <a:prstClr val="black">
                <a:alpha val="40000"/>
              </a:prstClr>
            </a:outerShdw>
          </a:effectLst>
        </p:spPr>
      </p:pic>
      <p:sp>
        <p:nvSpPr>
          <p:cNvPr id="12" name="TextBox 11">
            <a:extLst>
              <a:ext uri="{FF2B5EF4-FFF2-40B4-BE49-F238E27FC236}">
                <a16:creationId xmlns:a16="http://schemas.microsoft.com/office/drawing/2014/main" id="{398F58F5-25CD-31FA-9764-D29D95B4C325}"/>
              </a:ext>
            </a:extLst>
          </p:cNvPr>
          <p:cNvSpPr txBox="1"/>
          <p:nvPr/>
        </p:nvSpPr>
        <p:spPr>
          <a:xfrm>
            <a:off x="619920" y="1543960"/>
            <a:ext cx="7680031" cy="757130"/>
          </a:xfrm>
          <a:prstGeom prst="rect">
            <a:avLst/>
          </a:prstGeom>
          <a:noFill/>
        </p:spPr>
        <p:txBody>
          <a:bodyPr wrap="square" lIns="91440" tIns="45720" rIns="91440" bIns="45720" anchor="t">
            <a:spAutoFit/>
          </a:bodyPr>
          <a:lstStyle/>
          <a:p>
            <a:pPr>
              <a:lnSpc>
                <a:spcPct val="90000"/>
              </a:lnSpc>
              <a:defRPr/>
            </a:pPr>
            <a:r>
              <a:rPr lang="en-US" sz="4800" kern="0" dirty="0">
                <a:solidFill>
                  <a:schemeClr val="bg1"/>
                </a:solidFill>
                <a:latin typeface="Arial"/>
                <a:ea typeface="Calibri"/>
                <a:cs typeface="Arial"/>
              </a:rPr>
              <a:t>digital household </a:t>
            </a:r>
            <a:r>
              <a:rPr lang="en-US" sz="4800" kern="0">
                <a:solidFill>
                  <a:schemeClr val="bg1"/>
                </a:solidFill>
                <a:latin typeface="Arial"/>
                <a:ea typeface="Calibri"/>
                <a:cs typeface="Arial"/>
              </a:rPr>
              <a:t>assistant</a:t>
            </a:r>
            <a:endParaRPr lang="en-US" sz="4800">
              <a:solidFill>
                <a:schemeClr val="bg1"/>
              </a:solidFill>
            </a:endParaRPr>
          </a:p>
        </p:txBody>
      </p:sp>
      <p:sp>
        <p:nvSpPr>
          <p:cNvPr id="14" name="TextBox 13">
            <a:extLst>
              <a:ext uri="{FF2B5EF4-FFF2-40B4-BE49-F238E27FC236}">
                <a16:creationId xmlns:a16="http://schemas.microsoft.com/office/drawing/2014/main" id="{08A3F86A-399B-41C4-A697-65915AE0452F}"/>
              </a:ext>
            </a:extLst>
          </p:cNvPr>
          <p:cNvSpPr txBox="1"/>
          <p:nvPr/>
        </p:nvSpPr>
        <p:spPr>
          <a:xfrm>
            <a:off x="619920" y="2707741"/>
            <a:ext cx="3627120"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C393"/>
                </a:solidFill>
                <a:effectLst/>
                <a:uLnTx/>
                <a:uFillTx/>
                <a:latin typeface="Arial"/>
                <a:ea typeface="+mn-ea"/>
                <a:cs typeface="Arial"/>
              </a:rPr>
              <a:t>Available in Pro+ Cyber plans</a:t>
            </a:r>
            <a:endParaRPr kumimoji="0" lang="en-US" sz="20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15" name="Rounded Rectangle 14">
            <a:extLst>
              <a:ext uri="{FF2B5EF4-FFF2-40B4-BE49-F238E27FC236}">
                <a16:creationId xmlns:a16="http://schemas.microsoft.com/office/drawing/2014/main" id="{69609640-9A0D-AEC0-AD64-CF945AC4792D}"/>
              </a:ext>
            </a:extLst>
          </p:cNvPr>
          <p:cNvSpPr/>
          <p:nvPr/>
        </p:nvSpPr>
        <p:spPr>
          <a:xfrm>
            <a:off x="619920" y="814037"/>
            <a:ext cx="3657600" cy="457200"/>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E1941"/>
                </a:solidFill>
                <a:effectLst/>
                <a:uLnTx/>
                <a:uFillTx/>
                <a:latin typeface="Arial"/>
                <a:ea typeface="+mn-ea"/>
                <a:cs typeface="+mn-cs"/>
              </a:rPr>
              <a:t>COMING SOON: JANUARY 1, 2027</a:t>
            </a:r>
            <a:r>
              <a:rPr kumimoji="0" lang="en-US" sz="1400" b="1" i="0" u="none" strike="noStrike" kern="1200" cap="none" spc="0" normalizeH="0" baseline="0" noProof="0">
                <a:ln>
                  <a:noFill/>
                </a:ln>
                <a:solidFill>
                  <a:srgbClr val="0E1941"/>
                </a:solidFill>
                <a:effectLst/>
                <a:uLnTx/>
                <a:uFillTx/>
                <a:latin typeface="Arial"/>
                <a:ea typeface="Arial"/>
                <a:cs typeface="Arial"/>
              </a:rPr>
              <a:t>​</a:t>
            </a:r>
            <a:endParaRPr kumimoji="0" lang="en-US" sz="1400" b="1" i="0" u="none" strike="noStrike" kern="1200" cap="none" spc="0" normalizeH="0" baseline="0" noProof="0">
              <a:ln>
                <a:noFill/>
              </a:ln>
              <a:solidFill>
                <a:srgbClr val="0E1941"/>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2A6240E8-FE54-4113-3B96-F7A6C639D1C3}"/>
              </a:ext>
            </a:extLst>
          </p:cNvPr>
          <p:cNvSpPr txBox="1"/>
          <p:nvPr/>
        </p:nvSpPr>
        <p:spPr>
          <a:xfrm>
            <a:off x="4664990" y="3288963"/>
            <a:ext cx="3627120" cy="1454694"/>
          </a:xfrm>
          <a:prstGeom prst="rect">
            <a:avLst/>
          </a:prstGeom>
          <a:noFill/>
        </p:spPr>
        <p:txBody>
          <a:bodyPr wrap="square" lIns="91440" tIns="45720" rIns="91440" bIns="45720" anchor="t">
            <a:spAutoFit/>
          </a:bodyPr>
          <a:lstStyle/>
          <a:p>
            <a:pPr>
              <a:lnSpc>
                <a:spcPct val="125000"/>
              </a:lnSpc>
            </a:pPr>
            <a:r>
              <a:rPr kumimoji="0" lang="en-US" sz="1200" b="0" i="0" u="none" strike="noStrike" kern="0" cap="none" spc="0" normalizeH="0" baseline="0" noProof="0" dirty="0">
                <a:ln>
                  <a:noFill/>
                </a:ln>
                <a:solidFill>
                  <a:srgbClr val="FFFFFF"/>
                </a:solidFill>
                <a:effectLst/>
                <a:uLnTx/>
                <a:uFillTx/>
                <a:latin typeface="Arial"/>
                <a:ea typeface="+mn-lt"/>
                <a:cs typeface="Arial"/>
              </a:rPr>
              <a:t>helps you stay organized over time. Easily upload</a:t>
            </a:r>
            <a:r>
              <a:rPr lang="en-US" sz="1200" kern="0" dirty="0">
                <a:solidFill>
                  <a:srgbClr val="FFFFFF"/>
                </a:solidFill>
                <a:latin typeface="Arial"/>
                <a:ea typeface="+mn-lt"/>
                <a:cs typeface="Arial"/>
              </a:rPr>
              <a:t> and manage</a:t>
            </a:r>
            <a:r>
              <a:rPr kumimoji="0" lang="en-US" sz="1200" b="0" i="0" u="none" strike="noStrike" kern="0" cap="none" spc="0" normalizeH="0" baseline="0" noProof="0" dirty="0">
                <a:ln>
                  <a:noFill/>
                </a:ln>
                <a:solidFill>
                  <a:srgbClr val="FFFFFF"/>
                </a:solidFill>
                <a:effectLst/>
                <a:uLnTx/>
                <a:uFillTx/>
                <a:latin typeface="Arial"/>
                <a:ea typeface="+mn-lt"/>
                <a:cs typeface="Arial"/>
              </a:rPr>
              <a:t> what matters,</a:t>
            </a:r>
            <a:r>
              <a:rPr lang="en-US" sz="1200" kern="0" dirty="0">
                <a:solidFill>
                  <a:srgbClr val="FFFFFF"/>
                </a:solidFill>
                <a:latin typeface="Arial"/>
                <a:ea typeface="+mn-lt"/>
                <a:cs typeface="Arial"/>
              </a:rPr>
              <a:t> as well</a:t>
            </a:r>
            <a:r>
              <a:rPr kumimoji="0" lang="en-US" sz="1200" b="0" i="0" u="none" strike="noStrike" kern="0" cap="none" spc="0" normalizeH="0" baseline="0" noProof="0" dirty="0">
                <a:ln>
                  <a:noFill/>
                </a:ln>
                <a:solidFill>
                  <a:srgbClr val="FFFFFF"/>
                </a:solidFill>
                <a:effectLst/>
                <a:uLnTx/>
                <a:uFillTx/>
                <a:latin typeface="Arial"/>
                <a:ea typeface="+mn-lt"/>
                <a:cs typeface="Arial"/>
              </a:rPr>
              <a:t> </a:t>
            </a:r>
            <a:r>
              <a:rPr lang="en-US" sz="1200" kern="0" dirty="0">
                <a:solidFill>
                  <a:srgbClr val="FFFFFF"/>
                </a:solidFill>
                <a:latin typeface="Arial"/>
                <a:ea typeface="+mn-lt"/>
                <a:cs typeface="Arial"/>
              </a:rPr>
              <a:t>as </a:t>
            </a:r>
            <a:r>
              <a:rPr lang="en-US" sz="1200" kern="0">
                <a:solidFill>
                  <a:srgbClr val="FFFFFF"/>
                </a:solidFill>
                <a:latin typeface="Arial"/>
                <a:ea typeface="+mn-lt"/>
                <a:cs typeface="Arial"/>
              </a:rPr>
              <a:t>securely share documents</a:t>
            </a:r>
            <a:r>
              <a:rPr lang="en-US" sz="1200" kern="0" dirty="0">
                <a:solidFill>
                  <a:srgbClr val="FFFFFF"/>
                </a:solidFill>
                <a:latin typeface="Arial"/>
                <a:ea typeface="+mn-lt"/>
                <a:cs typeface="Arial"/>
              </a:rPr>
              <a:t> </a:t>
            </a:r>
            <a:r>
              <a:rPr kumimoji="0" lang="en-US" sz="1200" b="0" i="0" u="none" strike="noStrike" kern="0" cap="none" spc="0" normalizeH="0" baseline="0" noProof="0" dirty="0">
                <a:ln>
                  <a:noFill/>
                </a:ln>
                <a:solidFill>
                  <a:srgbClr val="FFFFFF"/>
                </a:solidFill>
                <a:effectLst/>
                <a:uLnTx/>
                <a:uFillTx/>
                <a:latin typeface="Arial"/>
                <a:ea typeface="+mn-lt"/>
                <a:cs typeface="Arial"/>
              </a:rPr>
              <a:t>so the right people have the right information—without compromising privacy or security.</a:t>
            </a:r>
          </a:p>
          <a:p>
            <a:pPr>
              <a:lnSpc>
                <a:spcPct val="125000"/>
              </a:lnSpc>
            </a:pPr>
            <a:endParaRPr lang="en-US" sz="1200" b="1" kern="0">
              <a:solidFill>
                <a:schemeClr val="accent4"/>
              </a:solidFill>
              <a:latin typeface="Arial"/>
              <a:ea typeface="+mn-lt"/>
              <a:cs typeface="Arial"/>
            </a:endParaRPr>
          </a:p>
        </p:txBody>
      </p:sp>
    </p:spTree>
    <p:extLst>
      <p:ext uri="{BB962C8B-B14F-4D97-AF65-F5344CB8AC3E}">
        <p14:creationId xmlns:p14="http://schemas.microsoft.com/office/powerpoint/2010/main" val="1065392113"/>
      </p:ext>
    </p:extLst>
  </p:cSld>
  <p:clrMapOvr>
    <a:masterClrMapping/>
  </p:clrMapOvr>
  <mc:AlternateContent xmlns:mc="http://schemas.openxmlformats.org/markup-compatibility/2006" xmlns:p14="http://schemas.microsoft.com/office/powerpoint/2010/main">
    <mc:Choice Requires="p14">
      <p:transition spd="slow" p14:dur="1050">
        <p:push/>
      </p:transition>
    </mc:Choice>
    <mc:Fallback xmlns="">
      <p:transition spd="slow">
        <p:push/>
      </p:transition>
    </mc:Fallback>
  </mc:AlternateContent>
  <p:extLst>
    <p:ext uri="{6950BFC3-D8DA-4A85-94F7-54DA5524770B}">
      <p188:commentRel xmlns:p188="http://schemas.microsoft.com/office/powerpoint/2018/8/main" r:id="rId2"/>
    </p:ext>
  </p:extLst>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E1941"/>
        </a:solidFill>
        <a:effectLst/>
      </p:bgPr>
    </p:bg>
    <p:spTree>
      <p:nvGrpSpPr>
        <p:cNvPr id="1" name="">
          <a:extLst>
            <a:ext uri="{FF2B5EF4-FFF2-40B4-BE49-F238E27FC236}">
              <a16:creationId xmlns:a16="http://schemas.microsoft.com/office/drawing/2014/main" id="{2FF6630F-9A7E-CEC4-01F9-0F37139589F7}"/>
            </a:ext>
          </a:extLst>
        </p:cNvPr>
        <p:cNvGrpSpPr/>
        <p:nvPr/>
      </p:nvGrpSpPr>
      <p:grpSpPr>
        <a:xfrm>
          <a:off x="0" y="0"/>
          <a:ext cx="0" cy="0"/>
          <a:chOff x="0" y="0"/>
          <a:chExt cx="0" cy="0"/>
        </a:xfrm>
      </p:grpSpPr>
      <p:sp>
        <p:nvSpPr>
          <p:cNvPr id="24" name="TextBox 23">
            <a:extLst>
              <a:ext uri="{FF2B5EF4-FFF2-40B4-BE49-F238E27FC236}">
                <a16:creationId xmlns:a16="http://schemas.microsoft.com/office/drawing/2014/main" id="{13145CE8-0C30-48E2-AAD6-2FAB62101D4F}"/>
              </a:ext>
            </a:extLst>
          </p:cNvPr>
          <p:cNvSpPr txBox="1"/>
          <p:nvPr/>
        </p:nvSpPr>
        <p:spPr>
          <a:xfrm>
            <a:off x="569033" y="6282352"/>
            <a:ext cx="642919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chemeClr val="bg1"/>
                </a:solidFill>
                <a:latin typeface="Arial"/>
                <a:cs typeface="Arial"/>
              </a:rPr>
              <a:t>Images </a:t>
            </a:r>
            <a:r>
              <a:rPr lang="en-US" sz="1000" u="none" strike="noStrike" baseline="0">
                <a:solidFill>
                  <a:schemeClr val="bg1"/>
                </a:solidFill>
                <a:latin typeface="Arial"/>
                <a:cs typeface="Arial"/>
              </a:rPr>
              <a:t>and descriptions </a:t>
            </a:r>
            <a:r>
              <a:rPr lang="en-US" sz="1000">
                <a:solidFill>
                  <a:schemeClr val="bg1"/>
                </a:solidFill>
                <a:latin typeface="Arial"/>
                <a:cs typeface="Arial"/>
              </a:rPr>
              <a:t>throughout this presentation are</a:t>
            </a:r>
            <a:r>
              <a:rPr lang="en-US" sz="1000" u="none" strike="noStrike" baseline="0">
                <a:solidFill>
                  <a:schemeClr val="bg1"/>
                </a:solidFill>
                <a:latin typeface="Arial"/>
                <a:cs typeface="Arial"/>
              </a:rPr>
              <a:t> </a:t>
            </a:r>
            <a:r>
              <a:rPr lang="en-US" sz="1000">
                <a:solidFill>
                  <a:schemeClr val="bg1"/>
                </a:solidFill>
                <a:latin typeface="Arial"/>
                <a:cs typeface="Arial"/>
              </a:rPr>
              <a:t>illustrative. Final features </a:t>
            </a:r>
            <a:r>
              <a:rPr lang="en-US" sz="1000" u="none" strike="noStrike" baseline="0">
                <a:solidFill>
                  <a:schemeClr val="bg1"/>
                </a:solidFill>
                <a:latin typeface="Arial"/>
                <a:cs typeface="Arial"/>
              </a:rPr>
              <a:t>and </a:t>
            </a:r>
            <a:r>
              <a:rPr lang="en-US" sz="1000">
                <a:solidFill>
                  <a:schemeClr val="bg1"/>
                </a:solidFill>
                <a:latin typeface="Arial"/>
                <a:cs typeface="Arial"/>
              </a:rPr>
              <a:t>designs </a:t>
            </a:r>
            <a:r>
              <a:rPr lang="en-US" sz="1000" u="none" strike="noStrike" baseline="0">
                <a:solidFill>
                  <a:schemeClr val="bg1"/>
                </a:solidFill>
                <a:latin typeface="Arial"/>
                <a:cs typeface="Arial"/>
              </a:rPr>
              <a:t>may </a:t>
            </a:r>
            <a:r>
              <a:rPr lang="en-US" sz="1000">
                <a:solidFill>
                  <a:schemeClr val="bg1"/>
                </a:solidFill>
                <a:latin typeface="Arial"/>
                <a:cs typeface="Arial"/>
              </a:rPr>
              <a:t>vary</a:t>
            </a:r>
            <a:r>
              <a:rPr lang="en-US" sz="1000" u="none" strike="noStrike" baseline="0">
                <a:solidFill>
                  <a:schemeClr val="bg1"/>
                </a:solidFill>
                <a:latin typeface="Arial"/>
                <a:cs typeface="Arial"/>
              </a:rPr>
              <a:t>.</a:t>
            </a:r>
            <a:endParaRPr lang="en-US" sz="1000">
              <a:solidFill>
                <a:schemeClr val="bg1"/>
              </a:solidFill>
            </a:endParaRPr>
          </a:p>
        </p:txBody>
      </p:sp>
      <p:pic>
        <p:nvPicPr>
          <p:cNvPr id="8" name="Picture 7">
            <a:extLst>
              <a:ext uri="{FF2B5EF4-FFF2-40B4-BE49-F238E27FC236}">
                <a16:creationId xmlns:a16="http://schemas.microsoft.com/office/drawing/2014/main" id="{F877267D-FFA6-56EB-A6A9-2F134612785B}"/>
              </a:ext>
            </a:extLst>
          </p:cNvPr>
          <p:cNvPicPr>
            <a:picLocks noChangeAspect="1"/>
          </p:cNvPicPr>
          <p:nvPr/>
        </p:nvPicPr>
        <p:blipFill>
          <a:blip r:embed="rId4"/>
          <a:stretch>
            <a:fillRect/>
          </a:stretch>
        </p:blipFill>
        <p:spPr>
          <a:xfrm>
            <a:off x="6707592" y="342899"/>
            <a:ext cx="6172198" cy="6172198"/>
          </a:xfrm>
          <a:prstGeom prst="rect">
            <a:avLst/>
          </a:prstGeom>
          <a:effectLst>
            <a:outerShdw blurRad="50800" dist="38100" dir="2700000" algn="tl" rotWithShape="0">
              <a:prstClr val="black">
                <a:alpha val="40000"/>
              </a:prstClr>
            </a:outerShdw>
          </a:effectLst>
        </p:spPr>
      </p:pic>
      <p:sp>
        <p:nvSpPr>
          <p:cNvPr id="11" name="TextBox 10">
            <a:extLst>
              <a:ext uri="{FF2B5EF4-FFF2-40B4-BE49-F238E27FC236}">
                <a16:creationId xmlns:a16="http://schemas.microsoft.com/office/drawing/2014/main" id="{B138861A-EC3D-B072-BA0C-F73A48964986}"/>
              </a:ext>
            </a:extLst>
          </p:cNvPr>
          <p:cNvSpPr txBox="1"/>
          <p:nvPr/>
        </p:nvSpPr>
        <p:spPr>
          <a:xfrm>
            <a:off x="619920" y="1184526"/>
            <a:ext cx="7680031" cy="923330"/>
          </a:xfrm>
          <a:prstGeom prst="rect">
            <a:avLst/>
          </a:prstGeom>
          <a:noFill/>
        </p:spPr>
        <p:txBody>
          <a:bodyPr wrap="square" lIns="91440" tIns="45720" rIns="91440" bIns="45720" anchor="t">
            <a:spAutoFit/>
          </a:bodyPr>
          <a:lstStyle/>
          <a:p>
            <a:pPr>
              <a:lnSpc>
                <a:spcPct val="90000"/>
              </a:lnSpc>
              <a:defRPr/>
            </a:pPr>
            <a:r>
              <a:rPr lang="en-US" sz="6000" kern="0">
                <a:solidFill>
                  <a:schemeClr val="bg1"/>
                </a:solidFill>
                <a:latin typeface="Arial"/>
                <a:ea typeface="Calibri"/>
                <a:cs typeface="Arial"/>
              </a:rPr>
              <a:t>local safety alerts</a:t>
            </a:r>
            <a:endParaRPr lang="en-US" sz="6000">
              <a:solidFill>
                <a:schemeClr val="bg1"/>
              </a:solidFill>
            </a:endParaRPr>
          </a:p>
        </p:txBody>
      </p:sp>
      <p:sp>
        <p:nvSpPr>
          <p:cNvPr id="12" name="TextBox 11">
            <a:extLst>
              <a:ext uri="{FF2B5EF4-FFF2-40B4-BE49-F238E27FC236}">
                <a16:creationId xmlns:a16="http://schemas.microsoft.com/office/drawing/2014/main" id="{D8103D42-3A39-F4C2-D2AF-DE3E229D84D9}"/>
              </a:ext>
            </a:extLst>
          </p:cNvPr>
          <p:cNvSpPr txBox="1"/>
          <p:nvPr/>
        </p:nvSpPr>
        <p:spPr>
          <a:xfrm>
            <a:off x="619920" y="2107856"/>
            <a:ext cx="3627120"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C393"/>
                </a:solidFill>
                <a:effectLst/>
                <a:uLnTx/>
                <a:uFillTx/>
                <a:latin typeface="Arial"/>
                <a:ea typeface="+mn-ea"/>
                <a:cs typeface="Arial"/>
              </a:rPr>
              <a:t>Available in Pro+ Cyber plans</a:t>
            </a:r>
            <a:endParaRPr kumimoji="0" lang="en-US" sz="20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13" name="Rounded Rectangle 12">
            <a:extLst>
              <a:ext uri="{FF2B5EF4-FFF2-40B4-BE49-F238E27FC236}">
                <a16:creationId xmlns:a16="http://schemas.microsoft.com/office/drawing/2014/main" id="{0FB63B2E-C55C-B005-795A-D47710E0BC7A}"/>
              </a:ext>
            </a:extLst>
          </p:cNvPr>
          <p:cNvSpPr/>
          <p:nvPr/>
        </p:nvSpPr>
        <p:spPr>
          <a:xfrm>
            <a:off x="619920" y="526490"/>
            <a:ext cx="3657600" cy="457200"/>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E1941"/>
                </a:solidFill>
                <a:effectLst/>
                <a:uLnTx/>
                <a:uFillTx/>
                <a:latin typeface="Arial"/>
                <a:ea typeface="+mn-ea"/>
                <a:cs typeface="+mn-cs"/>
              </a:rPr>
              <a:t>COMING SOON: JANUARY 1, 2027</a:t>
            </a:r>
            <a:r>
              <a:rPr kumimoji="0" lang="en-US" sz="1400" b="1" i="0" u="none" strike="noStrike" kern="1200" cap="none" spc="0" normalizeH="0" baseline="0" noProof="0">
                <a:ln>
                  <a:noFill/>
                </a:ln>
                <a:solidFill>
                  <a:srgbClr val="0E1941"/>
                </a:solidFill>
                <a:effectLst/>
                <a:uLnTx/>
                <a:uFillTx/>
                <a:latin typeface="Arial"/>
                <a:ea typeface="Arial"/>
                <a:cs typeface="Arial"/>
              </a:rPr>
              <a:t>​</a:t>
            </a:r>
            <a:endParaRPr kumimoji="0" lang="en-US" sz="1400" b="1" i="0" u="none" strike="noStrike" kern="1200" cap="none" spc="0" normalizeH="0" baseline="0" noProof="0">
              <a:ln>
                <a:noFill/>
              </a:ln>
              <a:solidFill>
                <a:srgbClr val="0E1941"/>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FC6DA16C-693C-560C-F81F-183A8C101D97}"/>
              </a:ext>
            </a:extLst>
          </p:cNvPr>
          <p:cNvSpPr txBox="1"/>
          <p:nvPr/>
        </p:nvSpPr>
        <p:spPr>
          <a:xfrm>
            <a:off x="607297" y="2708624"/>
            <a:ext cx="3627120" cy="3451394"/>
          </a:xfrm>
          <a:prstGeom prst="rect">
            <a:avLst/>
          </a:prstGeom>
          <a:noFill/>
        </p:spPr>
        <p:txBody>
          <a:bodyPr wrap="square" lIns="91440" tIns="45720" rIns="91440" bIns="45720" anchor="t">
            <a:spAutoFit/>
          </a:bodyPr>
          <a:lstStyle/>
          <a:p>
            <a:pPr>
              <a:lnSpc>
                <a:spcPct val="125000"/>
              </a:lnSpc>
              <a:defRPr/>
            </a:pPr>
            <a:r>
              <a:rPr lang="en-US" sz="1400" kern="0">
                <a:solidFill>
                  <a:srgbClr val="00C39C"/>
                </a:solidFill>
                <a:latin typeface="Arial" panose="020B0604020202020204" pitchFamily="34" charset="0"/>
                <a:ea typeface="+mn-lt"/>
                <a:cs typeface="Arial" panose="020B0604020202020204" pitchFamily="34" charset="0"/>
              </a:rPr>
              <a:t>When official safety alerts arrive too late…</a:t>
            </a:r>
            <a:endParaRPr lang="en-US" sz="1400" kern="0">
              <a:solidFill>
                <a:srgbClr val="00C39C"/>
              </a:solidFill>
              <a:latin typeface="Arial" panose="020B0604020202020204" pitchFamily="34" charset="0"/>
              <a:cs typeface="Arial" panose="020B0604020202020204" pitchFamily="34" charset="0"/>
            </a:endParaRPr>
          </a:p>
          <a:p>
            <a:pPr>
              <a:lnSpc>
                <a:spcPct val="125000"/>
              </a:lnSpc>
              <a:spcAft>
                <a:spcPts val="1200"/>
              </a:spcAft>
              <a:defRPr/>
            </a:pPr>
            <a:r>
              <a:rPr lang="en-US" sz="1400" kern="0">
                <a:solidFill>
                  <a:schemeClr val="bg1"/>
                </a:solidFill>
                <a:latin typeface="Arial" panose="020B0604020202020204" pitchFamily="34" charset="0"/>
                <a:ea typeface="+mn-lt"/>
                <a:cs typeface="Arial" panose="020B0604020202020204" pitchFamily="34" charset="0"/>
              </a:rPr>
              <a:t>Timing matters when your family’s safety is on the line. Government alerts are essential, but they can lag because officials must confirm details and assess the situation before sending a notification. By the time an alert reaches your phone, the incident may already be unfolding.</a:t>
            </a:r>
          </a:p>
          <a:p>
            <a:pPr>
              <a:lnSpc>
                <a:spcPct val="125000"/>
              </a:lnSpc>
              <a:defRPr/>
            </a:pPr>
            <a:r>
              <a:rPr lang="en-US" sz="1400" kern="0">
                <a:solidFill>
                  <a:srgbClr val="00C39C"/>
                </a:solidFill>
                <a:latin typeface="Arial" panose="020B0604020202020204" pitchFamily="34" charset="0"/>
                <a:ea typeface="+mn-lt"/>
                <a:cs typeface="Arial" panose="020B0604020202020204" pitchFamily="34" charset="0"/>
              </a:rPr>
              <a:t>...you need an alerting system built for today’s speed of information</a:t>
            </a:r>
            <a:endParaRPr lang="en-US" sz="1400" kern="0">
              <a:solidFill>
                <a:srgbClr val="00C39C"/>
              </a:solidFill>
              <a:latin typeface="Arial" panose="020B0604020202020204" pitchFamily="34" charset="0"/>
              <a:cs typeface="Arial" panose="020B0604020202020204" pitchFamily="34" charset="0"/>
            </a:endParaRPr>
          </a:p>
          <a:p>
            <a:pPr>
              <a:lnSpc>
                <a:spcPct val="125000"/>
              </a:lnSpc>
              <a:defRPr/>
            </a:pPr>
            <a:r>
              <a:rPr lang="en-US" sz="1400" kern="0">
                <a:solidFill>
                  <a:schemeClr val="bg1"/>
                </a:solidFill>
                <a:latin typeface="Arial"/>
                <a:ea typeface="+mn-lt"/>
                <a:cs typeface="Arial"/>
              </a:rPr>
              <a:t>Our local safety alerts combine trusted sources with credible early signals that</a:t>
            </a:r>
            <a:endParaRPr lang="en-US" sz="1400" kern="0">
              <a:solidFill>
                <a:srgbClr val="00C39C"/>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C3933CA8-C4E2-0B02-6B50-2E7D6195926E}"/>
              </a:ext>
            </a:extLst>
          </p:cNvPr>
          <p:cNvSpPr txBox="1"/>
          <p:nvPr/>
        </p:nvSpPr>
        <p:spPr>
          <a:xfrm>
            <a:off x="4664990" y="2708624"/>
            <a:ext cx="3627120" cy="3033266"/>
          </a:xfrm>
          <a:prstGeom prst="rect">
            <a:avLst/>
          </a:prstGeom>
          <a:noFill/>
        </p:spPr>
        <p:txBody>
          <a:bodyPr wrap="square" lIns="91440" tIns="45720" rIns="91440" bIns="45720" anchor="t">
            <a:spAutoFit/>
          </a:bodyPr>
          <a:lstStyle/>
          <a:p>
            <a:pPr>
              <a:lnSpc>
                <a:spcPct val="125000"/>
              </a:lnSpc>
              <a:defRPr/>
            </a:pPr>
            <a:r>
              <a:rPr lang="en-US" sz="1400" kern="0">
                <a:solidFill>
                  <a:schemeClr val="bg1"/>
                </a:solidFill>
                <a:latin typeface="Arial"/>
                <a:ea typeface="+mn-lt"/>
                <a:cs typeface="Arial"/>
              </a:rPr>
              <a:t>often surface first on social media and community channels.</a:t>
            </a:r>
          </a:p>
          <a:p>
            <a:pPr>
              <a:lnSpc>
                <a:spcPct val="125000"/>
              </a:lnSpc>
              <a:defRPr/>
            </a:pPr>
            <a:endParaRPr lang="en-US" sz="1400" kern="0">
              <a:solidFill>
                <a:schemeClr val="bg1"/>
              </a:solidFill>
              <a:latin typeface="Arial"/>
              <a:ea typeface="+mn-lt"/>
              <a:cs typeface="Arial"/>
            </a:endParaRPr>
          </a:p>
          <a:p>
            <a:pPr>
              <a:lnSpc>
                <a:spcPct val="125000"/>
              </a:lnSpc>
              <a:defRPr/>
            </a:pPr>
            <a:r>
              <a:rPr lang="en-US" sz="1400" kern="0" dirty="0">
                <a:solidFill>
                  <a:schemeClr val="bg1"/>
                </a:solidFill>
                <a:latin typeface="Arial"/>
                <a:ea typeface="+mn-lt"/>
                <a:cs typeface="Arial"/>
              </a:rPr>
              <a:t>AI helps detect patterns and emerging risks quickly, while human experts review and validate alerts to ensure accuracy. The result: you can learn about potential threats sooner—whether it’s a wildfire, chemical spill, police activity, or severe weather—so </a:t>
            </a:r>
            <a:r>
              <a:rPr lang="en-US" sz="1400" kern="0">
                <a:solidFill>
                  <a:schemeClr val="bg1"/>
                </a:solidFill>
                <a:latin typeface="Arial"/>
                <a:ea typeface="+mn-lt"/>
                <a:cs typeface="Arial"/>
              </a:rPr>
              <a:t>you</a:t>
            </a:r>
            <a:r>
              <a:rPr lang="en-US" sz="1400" kern="0" dirty="0">
                <a:solidFill>
                  <a:schemeClr val="bg1"/>
                </a:solidFill>
                <a:latin typeface="Arial"/>
                <a:ea typeface="+mn-lt"/>
                <a:cs typeface="Arial"/>
              </a:rPr>
              <a:t> have more time to prepare, respond, and stay safe.</a:t>
            </a:r>
            <a:endParaRPr lang="en-US" sz="1400" dirty="0">
              <a:solidFill>
                <a:schemeClr val="bg1"/>
              </a:solidFill>
            </a:endParaRPr>
          </a:p>
        </p:txBody>
      </p:sp>
    </p:spTree>
    <p:extLst>
      <p:ext uri="{BB962C8B-B14F-4D97-AF65-F5344CB8AC3E}">
        <p14:creationId xmlns:p14="http://schemas.microsoft.com/office/powerpoint/2010/main" val="65541774"/>
      </p:ext>
    </p:extLst>
  </p:cSld>
  <p:clrMapOvr>
    <a:masterClrMapping/>
  </p:clrMapOvr>
  <mc:AlternateContent xmlns:mc="http://schemas.openxmlformats.org/markup-compatibility/2006" xmlns:p14="http://schemas.microsoft.com/office/powerpoint/2010/main">
    <mc:Choice Requires="p14">
      <p:transition spd="slow" p14:dur="1050">
        <p:push/>
      </p:transition>
    </mc:Choice>
    <mc:Fallback xmlns="">
      <p:transition spd="slow">
        <p:push/>
      </p:transition>
    </mc:Fallback>
  </mc:AlternateContent>
  <p:extLst>
    <p:ext uri="{6950BFC3-D8DA-4A85-94F7-54DA5524770B}">
      <p188:commentRel xmlns:p188="http://schemas.microsoft.com/office/powerpoint/2018/8/main" r:id="rId3"/>
    </p:ext>
  </p:extLst>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E1941"/>
        </a:solidFill>
        <a:effectLst/>
      </p:bgPr>
    </p:bg>
    <p:spTree>
      <p:nvGrpSpPr>
        <p:cNvPr id="1" name="">
          <a:extLst>
            <a:ext uri="{FF2B5EF4-FFF2-40B4-BE49-F238E27FC236}">
              <a16:creationId xmlns:a16="http://schemas.microsoft.com/office/drawing/2014/main" id="{A9B29310-1F3C-0379-F06D-5D305C654CCB}"/>
            </a:ext>
          </a:extLst>
        </p:cNvPr>
        <p:cNvGrpSpPr/>
        <p:nvPr/>
      </p:nvGrpSpPr>
      <p:grpSpPr>
        <a:xfrm>
          <a:off x="0" y="0"/>
          <a:ext cx="0" cy="0"/>
          <a:chOff x="0" y="0"/>
          <a:chExt cx="0" cy="0"/>
        </a:xfrm>
      </p:grpSpPr>
      <p:sp>
        <p:nvSpPr>
          <p:cNvPr id="3" name="Title 5">
            <a:extLst>
              <a:ext uri="{FF2B5EF4-FFF2-40B4-BE49-F238E27FC236}">
                <a16:creationId xmlns:a16="http://schemas.microsoft.com/office/drawing/2014/main" id="{0C4D2BF3-51FD-70C8-F720-9270880F49DC}"/>
              </a:ext>
            </a:extLst>
          </p:cNvPr>
          <p:cNvSpPr txBox="1">
            <a:spLocks/>
          </p:cNvSpPr>
          <p:nvPr/>
        </p:nvSpPr>
        <p:spPr>
          <a:xfrm>
            <a:off x="619919" y="3495669"/>
            <a:ext cx="3627119" cy="2835841"/>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25000"/>
              </a:lnSpc>
              <a:spcBef>
                <a:spcPct val="0"/>
              </a:spcBef>
              <a:spcAft>
                <a:spcPts val="600"/>
              </a:spcAft>
              <a:buClrTx/>
              <a:buSzTx/>
              <a:buFontTx/>
              <a:buNone/>
              <a:tabLst/>
              <a:defRPr/>
            </a:pPr>
            <a:r>
              <a:rPr kumimoji="0" lang="en-US" sz="1400" b="0" i="0" u="none" strike="noStrike" kern="1200" cap="none" spc="0" normalizeH="0" baseline="0" noProof="0">
                <a:ln>
                  <a:noFill/>
                </a:ln>
                <a:solidFill>
                  <a:srgbClr val="00C393"/>
                </a:solidFill>
                <a:effectLst/>
                <a:uLnTx/>
                <a:uFillTx/>
                <a:latin typeface="Arial"/>
                <a:ea typeface="+mj-ea"/>
                <a:cs typeface="Arial"/>
              </a:rPr>
              <a:t>Getting started doesn’t have 	              to feel overwhelming...</a:t>
            </a:r>
            <a:endParaRPr kumimoji="0" lang="en-US" sz="1400" b="0" i="0" u="none" strike="noStrike" kern="1200" cap="none" spc="0" normalizeH="0" baseline="0" noProof="0">
              <a:ln>
                <a:noFill/>
              </a:ln>
              <a:solidFill>
                <a:srgbClr val="00C393"/>
              </a:solidFill>
              <a:effectLst/>
              <a:uLnTx/>
              <a:uFillTx/>
              <a:latin typeface="Arial" panose="020B0604020202020204" pitchFamily="34" charset="0"/>
              <a:ea typeface="+mj-ea"/>
              <a:cs typeface="Arial" panose="020B0604020202020204" pitchFamily="34" charset="0"/>
            </a:endParaRPr>
          </a:p>
          <a:p>
            <a:pPr>
              <a:lnSpc>
                <a:spcPct val="125000"/>
              </a:lnSpc>
              <a:defRPr/>
            </a:pPr>
            <a:r>
              <a:rPr kumimoji="0" lang="en-US" sz="1400" b="0" i="0" u="none" strike="noStrike" kern="0" cap="none" spc="0" normalizeH="0" baseline="0" noProof="0">
                <a:ln>
                  <a:noFill/>
                </a:ln>
                <a:solidFill>
                  <a:srgbClr val="FFFFFF"/>
                </a:solidFill>
                <a:effectLst/>
                <a:uLnTx/>
                <a:uFillTx/>
                <a:latin typeface="Arial"/>
                <a:ea typeface="+mn-lt"/>
                <a:cs typeface="Arial"/>
              </a:rPr>
              <a:t>Enrolling in identity protection unlocks a powerful suite of features, but the setup process can sometimes feel detailed and time‑consuming—especially </a:t>
            </a:r>
            <a:r>
              <a:rPr lang="en-US" sz="1400" kern="0">
                <a:solidFill>
                  <a:srgbClr val="FFFFFF"/>
                </a:solidFill>
                <a:latin typeface="Arial"/>
                <a:ea typeface="+mn-lt"/>
                <a:cs typeface="Arial"/>
              </a:rPr>
              <a:t>when you're </a:t>
            </a:r>
            <a:r>
              <a:rPr kumimoji="0" lang="en-US" sz="1400" b="0" i="0" u="none" strike="noStrike" kern="0" cap="none" spc="0" normalizeH="0" baseline="0" noProof="0">
                <a:ln>
                  <a:noFill/>
                </a:ln>
                <a:solidFill>
                  <a:srgbClr val="FFFFFF"/>
                </a:solidFill>
                <a:effectLst/>
                <a:uLnTx/>
                <a:uFillTx/>
                <a:latin typeface="Arial"/>
                <a:ea typeface="+mn-lt"/>
                <a:cs typeface="Arial"/>
              </a:rPr>
              <a:t>eager</a:t>
            </a:r>
            <a:r>
              <a:rPr lang="en-US" sz="1400" kern="0">
                <a:solidFill>
                  <a:srgbClr val="FFFFFF"/>
                </a:solidFill>
                <a:latin typeface="Arial"/>
                <a:ea typeface="+mn-lt"/>
                <a:cs typeface="Arial"/>
              </a:rPr>
              <a:t> </a:t>
            </a:r>
            <a:r>
              <a:rPr kumimoji="0" lang="en-US" sz="1400" b="0" i="0" u="none" strike="noStrike" kern="0" cap="none" spc="0" normalizeH="0" baseline="0" noProof="0">
                <a:ln>
                  <a:noFill/>
                </a:ln>
                <a:solidFill>
                  <a:srgbClr val="FFFFFF"/>
                </a:solidFill>
                <a:effectLst/>
                <a:uLnTx/>
                <a:uFillTx/>
                <a:latin typeface="Arial"/>
                <a:ea typeface="+mn-lt"/>
                <a:cs typeface="Arial"/>
              </a:rPr>
              <a:t>to get protected right away.</a:t>
            </a:r>
          </a:p>
          <a:p>
            <a:pPr marL="0" marR="0" lvl="0" indent="0" algn="l" defTabSz="914400" rtl="0" eaLnBrk="1" fontAlgn="auto" latinLnBrk="0" hangingPunct="1">
              <a:lnSpc>
                <a:spcPct val="125000"/>
              </a:lnSpc>
              <a:spcBef>
                <a:spcPct val="0"/>
              </a:spcBef>
              <a:spcAft>
                <a:spcPts val="0"/>
              </a:spcAft>
              <a:buClrTx/>
              <a:buSzTx/>
              <a:buFontTx/>
              <a:buNone/>
              <a:tabLst/>
              <a:defRPr/>
            </a:pPr>
            <a:endParaRPr kumimoji="0" lang="en-US" sz="1400" b="0" i="0" u="none" strike="noStrike" kern="0" cap="none" spc="0" normalizeH="0" baseline="0" noProof="0">
              <a:ln>
                <a:noFill/>
              </a:ln>
              <a:solidFill>
                <a:srgbClr val="FFFFFF"/>
              </a:solidFill>
              <a:effectLst/>
              <a:uLnTx/>
              <a:uFillTx/>
              <a:latin typeface="Arial"/>
              <a:ea typeface="+mn-lt"/>
              <a:cs typeface="Arial"/>
            </a:endParaRPr>
          </a:p>
          <a:p>
            <a:pPr marL="0" marR="0" lvl="0" indent="0" algn="l" defTabSz="914400" rtl="0" eaLnBrk="1" fontAlgn="auto" latinLnBrk="0" hangingPunct="1">
              <a:lnSpc>
                <a:spcPct val="125000"/>
              </a:lnSpc>
              <a:spcBef>
                <a:spcPct val="0"/>
              </a:spcBef>
              <a:spcAft>
                <a:spcPts val="600"/>
              </a:spcAft>
              <a:buClrTx/>
              <a:buSzTx/>
              <a:buFontTx/>
              <a:buNone/>
              <a:tabLst/>
              <a:defRPr/>
            </a:pPr>
            <a:r>
              <a:rPr kumimoji="0" lang="en-US" sz="1400" b="0" i="0" u="none" strike="noStrike" kern="1200" cap="none" spc="0" normalizeH="0" baseline="0" noProof="0">
                <a:ln>
                  <a:noFill/>
                </a:ln>
                <a:solidFill>
                  <a:srgbClr val="00C393"/>
                </a:solidFill>
                <a:effectLst/>
                <a:uLnTx/>
                <a:uFillTx/>
                <a:latin typeface="Arial"/>
                <a:ea typeface="+mn-lt"/>
                <a:cs typeface="Arial"/>
              </a:rPr>
              <a:t>…with a personalized onboarding     journey that makes setup simple</a:t>
            </a:r>
          </a:p>
        </p:txBody>
      </p:sp>
      <p:sp>
        <p:nvSpPr>
          <p:cNvPr id="7" name="TextBox 6">
            <a:extLst>
              <a:ext uri="{FF2B5EF4-FFF2-40B4-BE49-F238E27FC236}">
                <a16:creationId xmlns:a16="http://schemas.microsoft.com/office/drawing/2014/main" id="{D5C1D986-25A5-1D9D-63D3-CAE6FBE7CCE9}"/>
              </a:ext>
            </a:extLst>
          </p:cNvPr>
          <p:cNvSpPr txBox="1"/>
          <p:nvPr/>
        </p:nvSpPr>
        <p:spPr>
          <a:xfrm>
            <a:off x="619920" y="1052965"/>
            <a:ext cx="5977503" cy="1754326"/>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6000" b="0" i="0" u="none" strike="noStrike" kern="1200" cap="none" spc="0" normalizeH="0" baseline="0" noProof="0">
                <a:ln>
                  <a:noFill/>
                </a:ln>
                <a:solidFill>
                  <a:srgbClr val="FFFFFF"/>
                </a:solidFill>
                <a:effectLst/>
                <a:uLnTx/>
                <a:uFillTx/>
                <a:latin typeface="Arial"/>
                <a:ea typeface="+mn-ea"/>
                <a:cs typeface="Arial"/>
              </a:rPr>
              <a:t>personalized onboarding</a:t>
            </a:r>
            <a:endParaRPr kumimoji="0" lang="en-US" sz="60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CB37581-6EB5-1505-EAA1-0A8938D437E6}"/>
              </a:ext>
            </a:extLst>
          </p:cNvPr>
          <p:cNvSpPr txBox="1"/>
          <p:nvPr/>
        </p:nvSpPr>
        <p:spPr>
          <a:xfrm>
            <a:off x="619920" y="2807291"/>
            <a:ext cx="3627120"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C393"/>
                </a:solidFill>
                <a:effectLst/>
                <a:uLnTx/>
                <a:uFillTx/>
                <a:latin typeface="Arial"/>
                <a:ea typeface="+mn-ea"/>
                <a:cs typeface="Arial"/>
              </a:rPr>
              <a:t>Available in all plans</a:t>
            </a:r>
            <a:endParaRPr kumimoji="0" lang="en-US" sz="20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13" name="TextBox 12">
            <a:extLst>
              <a:ext uri="{FF2B5EF4-FFF2-40B4-BE49-F238E27FC236}">
                <a16:creationId xmlns:a16="http://schemas.microsoft.com/office/drawing/2014/main" id="{65183217-E048-37F9-C6E3-C0D5758BC506}"/>
              </a:ext>
            </a:extLst>
          </p:cNvPr>
          <p:cNvSpPr txBox="1"/>
          <p:nvPr/>
        </p:nvSpPr>
        <p:spPr>
          <a:xfrm>
            <a:off x="5497099" y="7911507"/>
            <a:ext cx="6694901" cy="21544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Arial"/>
                <a:ea typeface="+mn-ea"/>
                <a:cs typeface="Arial"/>
              </a:rPr>
              <a:t>Please note: Images and descriptions are illustrative. Final features and designs may vary.</a:t>
            </a:r>
          </a:p>
        </p:txBody>
      </p:sp>
      <p:sp>
        <p:nvSpPr>
          <p:cNvPr id="6" name="TextBox 5">
            <a:extLst>
              <a:ext uri="{FF2B5EF4-FFF2-40B4-BE49-F238E27FC236}">
                <a16:creationId xmlns:a16="http://schemas.microsoft.com/office/drawing/2014/main" id="{5DF67C3A-30EE-48A4-8F34-8EC85D84D7C5}"/>
              </a:ext>
            </a:extLst>
          </p:cNvPr>
          <p:cNvSpPr txBox="1"/>
          <p:nvPr/>
        </p:nvSpPr>
        <p:spPr>
          <a:xfrm>
            <a:off x="4357208" y="3495669"/>
            <a:ext cx="3627119" cy="1950983"/>
          </a:xfrm>
          <a:prstGeom prst="rect">
            <a:avLst/>
          </a:prstGeom>
          <a:noFill/>
        </p:spPr>
        <p:txBody>
          <a:bodyPr wrap="square" lIns="91440" tIns="45720" rIns="91440" bIns="45720" anchor="t">
            <a:spAutoFit/>
          </a:bodyPr>
          <a:lstStyle/>
          <a:p>
            <a:pPr>
              <a:lnSpc>
                <a:spcPct val="125000"/>
              </a:lnSpc>
              <a:defRPr/>
            </a:pPr>
            <a:r>
              <a:rPr kumimoji="0" lang="en-US" sz="1400" b="0" i="0" u="none" strike="noStrike" kern="0" cap="none" spc="0" normalizeH="0" baseline="0" noProof="0" dirty="0">
                <a:ln>
                  <a:noFill/>
                </a:ln>
                <a:solidFill>
                  <a:srgbClr val="FFFFFF"/>
                </a:solidFill>
                <a:effectLst/>
                <a:uLnTx/>
                <a:uFillTx/>
                <a:latin typeface="Arial"/>
                <a:ea typeface="+mn-lt"/>
                <a:cs typeface="Arial"/>
              </a:rPr>
              <a:t>Designed to simplify setup, </a:t>
            </a:r>
            <a:r>
              <a:rPr lang="en-US" sz="1400" kern="0" dirty="0">
                <a:solidFill>
                  <a:srgbClr val="FFFFFF"/>
                </a:solidFill>
                <a:latin typeface="Arial"/>
                <a:ea typeface="+mn-lt"/>
                <a:cs typeface="Arial"/>
              </a:rPr>
              <a:t>personalized onboarding equips you </a:t>
            </a:r>
            <a:r>
              <a:rPr kumimoji="0" lang="en-US" sz="1400" b="0" i="0" u="none" strike="noStrike" kern="0" cap="none" spc="0" normalizeH="0" baseline="0" noProof="0" dirty="0">
                <a:ln>
                  <a:noFill/>
                </a:ln>
                <a:solidFill>
                  <a:srgbClr val="FFFFFF"/>
                </a:solidFill>
                <a:effectLst/>
                <a:uLnTx/>
                <a:uFillTx/>
                <a:latin typeface="Arial"/>
                <a:ea typeface="+mn-lt"/>
                <a:cs typeface="Arial"/>
              </a:rPr>
              <a:t>with the</a:t>
            </a:r>
            <a:r>
              <a:rPr lang="en-US" sz="1400" kern="0" dirty="0">
                <a:solidFill>
                  <a:srgbClr val="FFFFFF"/>
                </a:solidFill>
                <a:latin typeface="Arial"/>
                <a:ea typeface="+mn-lt"/>
                <a:cs typeface="Arial"/>
              </a:rPr>
              <a:t> </a:t>
            </a:r>
            <a:r>
              <a:rPr kumimoji="0" lang="en-US" sz="1400" b="0" i="0" u="none" strike="noStrike" kern="0" cap="none" spc="0" normalizeH="0" baseline="0" noProof="0" dirty="0">
                <a:ln>
                  <a:noFill/>
                </a:ln>
                <a:solidFill>
                  <a:srgbClr val="FFFFFF"/>
                </a:solidFill>
                <a:effectLst/>
                <a:uLnTx/>
                <a:uFillTx/>
                <a:latin typeface="Arial"/>
                <a:ea typeface="+mn-lt"/>
                <a:cs typeface="Arial"/>
              </a:rPr>
              <a:t>essentials.</a:t>
            </a:r>
            <a:r>
              <a:rPr lang="en-US" sz="1400" kern="0" dirty="0">
                <a:solidFill>
                  <a:srgbClr val="FFFFFF"/>
                </a:solidFill>
                <a:latin typeface="Arial"/>
                <a:ea typeface="+mn-lt"/>
                <a:cs typeface="Arial"/>
              </a:rPr>
              <a:t> </a:t>
            </a:r>
            <a:r>
              <a:rPr kumimoji="0" lang="en-US" sz="1400" b="0" i="0" u="none" strike="noStrike" kern="0" cap="none" spc="0" normalizeH="0" baseline="0" noProof="0" dirty="0">
                <a:ln>
                  <a:noFill/>
                </a:ln>
                <a:solidFill>
                  <a:srgbClr val="FFFFFF"/>
                </a:solidFill>
                <a:effectLst/>
                <a:uLnTx/>
                <a:uFillTx/>
                <a:latin typeface="Arial"/>
                <a:ea typeface="+mn-lt"/>
                <a:cs typeface="Arial"/>
              </a:rPr>
              <a:t>A brief quiz tailors the experience to </a:t>
            </a:r>
            <a:r>
              <a:rPr lang="en-US" sz="1400" kern="0" dirty="0">
                <a:solidFill>
                  <a:srgbClr val="FFFFFF"/>
                </a:solidFill>
                <a:latin typeface="Arial"/>
                <a:ea typeface="+mn-lt"/>
                <a:cs typeface="Arial"/>
              </a:rPr>
              <a:t>your </a:t>
            </a:r>
            <a:r>
              <a:rPr lang="en-US" sz="1400" kern="0">
                <a:solidFill>
                  <a:srgbClr val="FFFFFF"/>
                </a:solidFill>
                <a:latin typeface="Arial"/>
                <a:ea typeface="+mn-lt"/>
                <a:cs typeface="Arial"/>
              </a:rPr>
              <a:t>needs</a:t>
            </a:r>
            <a:r>
              <a:rPr kumimoji="0" lang="en-US" sz="1400" b="0" i="0" u="none" strike="noStrike" kern="0" cap="none" spc="0" normalizeH="0" baseline="0" noProof="0">
                <a:ln>
                  <a:noFill/>
                </a:ln>
                <a:solidFill>
                  <a:srgbClr val="FFFFFF"/>
                </a:solidFill>
                <a:effectLst/>
                <a:uLnTx/>
                <a:uFillTx/>
                <a:latin typeface="Arial"/>
                <a:ea typeface="+mn-lt"/>
                <a:cs typeface="Arial"/>
              </a:rPr>
              <a:t>, followed by a customized </a:t>
            </a:r>
            <a:r>
              <a:rPr lang="en-US" sz="1400" kern="0">
                <a:solidFill>
                  <a:srgbClr val="FFFFFF"/>
                </a:solidFill>
                <a:latin typeface="Arial"/>
                <a:ea typeface="+mn-lt"/>
                <a:cs typeface="Arial"/>
              </a:rPr>
              <a:t>checklist that </a:t>
            </a:r>
            <a:r>
              <a:rPr kumimoji="0" lang="en-US" sz="1400" b="0" i="0" u="none" strike="noStrike" kern="0" cap="none" spc="0" normalizeH="0" baseline="0" noProof="0">
                <a:ln>
                  <a:noFill/>
                </a:ln>
                <a:solidFill>
                  <a:srgbClr val="FFFFFF"/>
                </a:solidFill>
                <a:effectLst/>
                <a:uLnTx/>
                <a:uFillTx/>
                <a:latin typeface="Arial"/>
                <a:ea typeface="+mn-lt"/>
                <a:cs typeface="Arial"/>
              </a:rPr>
              <a:t>recommends which features to </a:t>
            </a:r>
            <a:r>
              <a:rPr lang="en-US" sz="1400" kern="0">
                <a:solidFill>
                  <a:srgbClr val="FFFFFF"/>
                </a:solidFill>
                <a:latin typeface="Arial"/>
                <a:ea typeface="+mn-lt"/>
                <a:cs typeface="Arial"/>
              </a:rPr>
              <a:t>activate </a:t>
            </a:r>
            <a:r>
              <a:rPr lang="en-US" sz="1400" kern="0" dirty="0">
                <a:solidFill>
                  <a:srgbClr val="FFFFFF"/>
                </a:solidFill>
                <a:latin typeface="Arial"/>
                <a:ea typeface="+mn-lt"/>
                <a:cs typeface="Arial"/>
              </a:rPr>
              <a:t>and </a:t>
            </a:r>
            <a:r>
              <a:rPr kumimoji="0" lang="en-US" sz="1400" b="0" i="0" u="none" strike="noStrike" kern="0" cap="none" spc="0" normalizeH="0" baseline="0" noProof="0" dirty="0">
                <a:ln>
                  <a:noFill/>
                </a:ln>
                <a:solidFill>
                  <a:srgbClr val="FFFFFF"/>
                </a:solidFill>
                <a:effectLst/>
                <a:uLnTx/>
                <a:uFillTx/>
                <a:latin typeface="Arial"/>
                <a:ea typeface="+mn-lt"/>
                <a:cs typeface="Arial"/>
              </a:rPr>
              <a:t>when.</a:t>
            </a:r>
            <a:endParaRPr lang="en-US" sz="1400" kern="0" dirty="0">
              <a:solidFill>
                <a:srgbClr val="FFFFFF"/>
              </a:solidFill>
              <a:latin typeface="Arial"/>
              <a:ea typeface="+mn-lt"/>
              <a:cs typeface="Arial"/>
            </a:endParaRPr>
          </a:p>
          <a:p>
            <a:pPr marL="0" marR="0" lvl="0" indent="0" algn="l" defTabSz="914400">
              <a:lnSpc>
                <a:spcPct val="125000"/>
              </a:lnSpc>
              <a:spcBef>
                <a:spcPts val="0"/>
              </a:spcBef>
              <a:spcAft>
                <a:spcPts val="0"/>
              </a:spcAft>
              <a:buClrTx/>
              <a:buSzTx/>
              <a:buFontTx/>
              <a:buNone/>
              <a:tabLst/>
              <a:defRPr/>
            </a:pPr>
            <a:endParaRPr lang="en-US" sz="1400" b="0" i="0" u="none" strike="noStrike" kern="0" cap="none" spc="0" normalizeH="0" baseline="0" noProof="0" dirty="0">
              <a:ln>
                <a:noFill/>
              </a:ln>
              <a:solidFill>
                <a:srgbClr val="FFFFFF"/>
              </a:solidFill>
              <a:effectLst/>
              <a:uLnTx/>
              <a:uFillTx/>
              <a:latin typeface="Arial"/>
              <a:ea typeface="+mn-lt"/>
              <a:cs typeface="Arial"/>
            </a:endParaRPr>
          </a:p>
        </p:txBody>
      </p:sp>
      <p:sp>
        <p:nvSpPr>
          <p:cNvPr id="8" name="Rounded Rectangle 7">
            <a:extLst>
              <a:ext uri="{FF2B5EF4-FFF2-40B4-BE49-F238E27FC236}">
                <a16:creationId xmlns:a16="http://schemas.microsoft.com/office/drawing/2014/main" id="{7EB7E196-2CD5-55F5-76C7-0B5F01B45D10}"/>
              </a:ext>
            </a:extLst>
          </p:cNvPr>
          <p:cNvSpPr/>
          <p:nvPr/>
        </p:nvSpPr>
        <p:spPr>
          <a:xfrm>
            <a:off x="619920" y="526490"/>
            <a:ext cx="3657600" cy="457200"/>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E1941"/>
                </a:solidFill>
                <a:effectLst/>
                <a:uLnTx/>
                <a:uFillTx/>
                <a:latin typeface="Arial"/>
                <a:ea typeface="+mn-ea"/>
                <a:cs typeface="+mn-cs"/>
              </a:rPr>
              <a:t>COMING SOON: JANUARY 1, 2027</a:t>
            </a:r>
            <a:r>
              <a:rPr kumimoji="0" lang="en-US" sz="1400" b="1" i="0" u="none" strike="noStrike" kern="1200" cap="none" spc="0" normalizeH="0" baseline="0" noProof="0">
                <a:ln>
                  <a:noFill/>
                </a:ln>
                <a:solidFill>
                  <a:srgbClr val="0E1941"/>
                </a:solidFill>
                <a:effectLst/>
                <a:uLnTx/>
                <a:uFillTx/>
                <a:latin typeface="Arial"/>
                <a:ea typeface="Arial"/>
                <a:cs typeface="Arial"/>
              </a:rPr>
              <a:t>​</a:t>
            </a:r>
            <a:endParaRPr kumimoji="0" lang="en-US" sz="1400" b="1" i="0" u="none" strike="noStrike" kern="1200" cap="none" spc="0" normalizeH="0" baseline="0" noProof="0">
              <a:ln>
                <a:noFill/>
              </a:ln>
              <a:solidFill>
                <a:srgbClr val="0E1941"/>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608A18DF-7222-1E8F-108B-C821C784B5F9}"/>
              </a:ext>
            </a:extLst>
          </p:cNvPr>
          <p:cNvSpPr txBox="1"/>
          <p:nvPr/>
        </p:nvSpPr>
        <p:spPr>
          <a:xfrm>
            <a:off x="619919" y="6463603"/>
            <a:ext cx="6917464" cy="184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Arial"/>
                <a:ea typeface="+mn-ea"/>
                <a:cs typeface="Arial"/>
              </a:rPr>
              <a:t>Images and descriptions throughout this presentation are illustrative. Final features and designs may vary.</a:t>
            </a:r>
            <a:endParaRPr kumimoji="0" lang="en-US" sz="6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6" name="Picture 15">
            <a:extLst>
              <a:ext uri="{FF2B5EF4-FFF2-40B4-BE49-F238E27FC236}">
                <a16:creationId xmlns:a16="http://schemas.microsoft.com/office/drawing/2014/main" id="{437515CA-859D-8963-E2CF-1FDE4CC71468}"/>
              </a:ext>
            </a:extLst>
          </p:cNvPr>
          <p:cNvPicPr>
            <a:picLocks noChangeAspect="1"/>
          </p:cNvPicPr>
          <p:nvPr/>
        </p:nvPicPr>
        <p:blipFill>
          <a:blip r:embed="rId4"/>
          <a:stretch>
            <a:fillRect/>
          </a:stretch>
        </p:blipFill>
        <p:spPr>
          <a:xfrm>
            <a:off x="6707592" y="342899"/>
            <a:ext cx="6172199" cy="617219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2971639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extLst>
    <p:ext uri="{6950BFC3-D8DA-4A85-94F7-54DA5524770B}">
      <p188:commentRel xmlns:p188="http://schemas.microsoft.com/office/powerpoint/2018/8/main" r:id="rId3"/>
    </p:ext>
  </p:extLst>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E1941"/>
        </a:solidFill>
        <a:effectLst/>
      </p:bgPr>
    </p:bg>
    <p:spTree>
      <p:nvGrpSpPr>
        <p:cNvPr id="1" name="">
          <a:extLst>
            <a:ext uri="{FF2B5EF4-FFF2-40B4-BE49-F238E27FC236}">
              <a16:creationId xmlns:a16="http://schemas.microsoft.com/office/drawing/2014/main" id="{BAB6F50C-64F4-9236-7086-EBD32D8CED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61408A-FF1B-0FC1-3CA5-36E69C67FCA7}"/>
              </a:ext>
            </a:extLst>
          </p:cNvPr>
          <p:cNvSpPr>
            <a:spLocks noGrp="1"/>
          </p:cNvSpPr>
          <p:nvPr>
            <p:ph type="title" idx="4294967295"/>
          </p:nvPr>
        </p:nvSpPr>
        <p:spPr>
          <a:xfrm>
            <a:off x="0" y="628650"/>
            <a:ext cx="10766425" cy="534988"/>
          </a:xfrm>
        </p:spPr>
        <p:txBody>
          <a:bodyPr>
            <a:normAutofit fontScale="90000"/>
          </a:bodyPr>
          <a:lstStyle/>
          <a:p>
            <a:r>
              <a:rPr lang="en-US">
                <a:latin typeface="Arial"/>
                <a:cs typeface="Arial"/>
              </a:rPr>
              <a:t>24/7 human chat</a:t>
            </a:r>
            <a:endParaRPr lang="en-US"/>
          </a:p>
        </p:txBody>
      </p:sp>
      <p:sp>
        <p:nvSpPr>
          <p:cNvPr id="3" name="Title 5">
            <a:extLst>
              <a:ext uri="{FF2B5EF4-FFF2-40B4-BE49-F238E27FC236}">
                <a16:creationId xmlns:a16="http://schemas.microsoft.com/office/drawing/2014/main" id="{884312AD-4FF1-EA4A-F07F-5DB0610E0639}"/>
              </a:ext>
            </a:extLst>
          </p:cNvPr>
          <p:cNvSpPr txBox="1">
            <a:spLocks/>
          </p:cNvSpPr>
          <p:nvPr/>
        </p:nvSpPr>
        <p:spPr>
          <a:xfrm>
            <a:off x="619920" y="2559655"/>
            <a:ext cx="3867674" cy="3720699"/>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25000"/>
              </a:lnSpc>
              <a:spcBef>
                <a:spcPct val="0"/>
              </a:spcBef>
              <a:spcAft>
                <a:spcPts val="600"/>
              </a:spcAft>
              <a:buClrTx/>
              <a:buSzTx/>
              <a:buFontTx/>
              <a:buNone/>
              <a:tabLst/>
              <a:defRPr/>
            </a:pPr>
            <a:r>
              <a:rPr kumimoji="0" lang="en-US" sz="1400" b="0" i="0" u="none" strike="noStrike" kern="1200" cap="none" spc="0" normalizeH="0" baseline="0" noProof="0">
                <a:ln>
                  <a:noFill/>
                </a:ln>
                <a:solidFill>
                  <a:srgbClr val="00C393"/>
                </a:solidFill>
                <a:effectLst/>
                <a:uLnTx/>
                <a:uFillTx/>
                <a:latin typeface="Arial"/>
                <a:ea typeface="+mj-ea"/>
                <a:cs typeface="Arial"/>
              </a:rPr>
              <a:t>Life doesn’t wait for business hours...</a:t>
            </a:r>
          </a:p>
          <a:p>
            <a:pPr>
              <a:lnSpc>
                <a:spcPct val="125000"/>
              </a:lnSpc>
              <a:defRPr/>
            </a:pPr>
            <a:r>
              <a:rPr kumimoji="0" lang="en-US" sz="1400" b="0" i="0" u="none" strike="noStrike" kern="1200" cap="none" spc="0" normalizeH="0" baseline="0" noProof="0">
                <a:ln>
                  <a:noFill/>
                </a:ln>
                <a:solidFill>
                  <a:srgbClr val="FFFFFF"/>
                </a:solidFill>
                <a:effectLst/>
                <a:uLnTx/>
                <a:uFillTx/>
                <a:latin typeface="Arial"/>
                <a:ea typeface="+mj-ea"/>
                <a:cs typeface="Arial"/>
              </a:rPr>
              <a:t>Questions often come up in the moment,</a:t>
            </a:r>
            <a:r>
              <a:rPr lang="en-US" sz="1400">
                <a:solidFill>
                  <a:srgbClr val="FFFFFF"/>
                </a:solidFill>
                <a:latin typeface="Arial"/>
                <a:cs typeface="Arial"/>
              </a:rPr>
              <a:t> </a:t>
            </a:r>
            <a:r>
              <a:rPr kumimoji="0" lang="en-US" sz="1400" b="0" i="0" u="none" strike="noStrike" kern="1200" cap="none" spc="0" normalizeH="0" baseline="0" noProof="0">
                <a:ln>
                  <a:noFill/>
                </a:ln>
                <a:solidFill>
                  <a:srgbClr val="FFFFFF"/>
                </a:solidFill>
                <a:effectLst/>
                <a:uLnTx/>
                <a:uFillTx/>
                <a:latin typeface="Arial"/>
                <a:ea typeface="+mj-ea"/>
                <a:cs typeface="Arial"/>
              </a:rPr>
              <a:t>like when </a:t>
            </a:r>
            <a:r>
              <a:rPr lang="en-US" sz="1400">
                <a:solidFill>
                  <a:srgbClr val="FFFFFF"/>
                </a:solidFill>
                <a:latin typeface="Arial"/>
                <a:cs typeface="Arial"/>
              </a:rPr>
              <a:t>you receive </a:t>
            </a:r>
            <a:r>
              <a:rPr kumimoji="0" lang="en-US" sz="1400" b="0" i="0" u="none" strike="noStrike" kern="1200" cap="none" spc="0" normalizeH="0" baseline="0" noProof="0">
                <a:ln>
                  <a:noFill/>
                </a:ln>
                <a:solidFill>
                  <a:srgbClr val="FFFFFF"/>
                </a:solidFill>
                <a:effectLst/>
                <a:uLnTx/>
                <a:uFillTx/>
                <a:latin typeface="Arial"/>
                <a:ea typeface="+mj-ea"/>
                <a:cs typeface="Arial"/>
              </a:rPr>
              <a:t>an unfamiliar alert,</a:t>
            </a:r>
            <a:r>
              <a:rPr lang="en-US" sz="1400">
                <a:solidFill>
                  <a:srgbClr val="FFFFFF"/>
                </a:solidFill>
                <a:latin typeface="Arial"/>
                <a:cs typeface="Arial"/>
              </a:rPr>
              <a:t> are </a:t>
            </a:r>
            <a:r>
              <a:rPr kumimoji="0" lang="en-US" sz="1400" b="0" i="0" u="none" strike="noStrike" kern="1200" cap="none" spc="0" normalizeH="0" baseline="0" noProof="0">
                <a:ln>
                  <a:noFill/>
                </a:ln>
                <a:solidFill>
                  <a:srgbClr val="FFFFFF"/>
                </a:solidFill>
                <a:effectLst/>
                <a:uLnTx/>
                <a:uFillTx/>
                <a:latin typeface="Arial"/>
                <a:ea typeface="+mj-ea"/>
                <a:cs typeface="Arial"/>
              </a:rPr>
              <a:t>setting up a feature, or just </a:t>
            </a:r>
            <a:r>
              <a:rPr lang="en-US" sz="1400">
                <a:solidFill>
                  <a:srgbClr val="FFFFFF"/>
                </a:solidFill>
                <a:latin typeface="Arial"/>
                <a:cs typeface="Arial"/>
              </a:rPr>
              <a:t>sense </a:t>
            </a:r>
            <a:r>
              <a:rPr kumimoji="0" lang="en-US" sz="1400" b="0" i="0" u="none" strike="noStrike" kern="1200" cap="none" spc="0" normalizeH="0" baseline="0" noProof="0">
                <a:ln>
                  <a:noFill/>
                </a:ln>
                <a:solidFill>
                  <a:srgbClr val="FFFFFF"/>
                </a:solidFill>
                <a:effectLst/>
                <a:uLnTx/>
                <a:uFillTx/>
                <a:latin typeface="Arial"/>
                <a:ea typeface="+mj-ea"/>
                <a:cs typeface="Arial"/>
              </a:rPr>
              <a:t>something isn’t right. In those situations,</a:t>
            </a:r>
            <a:r>
              <a:rPr lang="en-US" sz="1400">
                <a:solidFill>
                  <a:srgbClr val="FFFFFF"/>
                </a:solidFill>
                <a:latin typeface="Arial"/>
                <a:cs typeface="Arial"/>
              </a:rPr>
              <a:t> </a:t>
            </a:r>
            <a:r>
              <a:rPr kumimoji="0" lang="en-US" sz="1400" b="0" i="0" u="none" strike="noStrike" kern="1200" cap="none" spc="0" normalizeH="0" baseline="0" noProof="0">
                <a:ln>
                  <a:noFill/>
                </a:ln>
                <a:solidFill>
                  <a:srgbClr val="FFFFFF"/>
                </a:solidFill>
                <a:effectLst/>
                <a:uLnTx/>
                <a:uFillTx/>
                <a:latin typeface="Arial"/>
                <a:ea typeface="+mj-ea"/>
                <a:cs typeface="Arial"/>
              </a:rPr>
              <a:t>digging through FAQs, navigating </a:t>
            </a:r>
            <a:r>
              <a:rPr lang="en-US" sz="1400">
                <a:solidFill>
                  <a:srgbClr val="FFFFFF"/>
                </a:solidFill>
                <a:latin typeface="Arial"/>
                <a:cs typeface="Arial"/>
              </a:rPr>
              <a:t>phone menus</a:t>
            </a:r>
            <a:r>
              <a:rPr kumimoji="0" lang="en-US" sz="1400" b="0" i="0" u="none" strike="noStrike" kern="1200" cap="none" spc="0" normalizeH="0" baseline="0" noProof="0">
                <a:ln>
                  <a:noFill/>
                </a:ln>
                <a:solidFill>
                  <a:srgbClr val="FFFFFF"/>
                </a:solidFill>
                <a:effectLst/>
                <a:uLnTx/>
                <a:uFillTx/>
                <a:latin typeface="Arial"/>
                <a:ea typeface="+mj-ea"/>
                <a:cs typeface="Arial"/>
              </a:rPr>
              <a:t>, or waiting for business hours can </a:t>
            </a:r>
            <a:r>
              <a:rPr lang="en-US" sz="1400">
                <a:solidFill>
                  <a:srgbClr val="FFFFFF"/>
                </a:solidFill>
                <a:latin typeface="Arial"/>
                <a:cs typeface="Arial"/>
              </a:rPr>
              <a:t>be inconvenient </a:t>
            </a:r>
            <a:r>
              <a:rPr kumimoji="0" lang="en-US" sz="1400" b="0" i="0" u="none" strike="noStrike" kern="1200" cap="none" spc="0" normalizeH="0" baseline="0" noProof="0">
                <a:ln>
                  <a:noFill/>
                </a:ln>
                <a:solidFill>
                  <a:srgbClr val="FFFFFF"/>
                </a:solidFill>
                <a:effectLst/>
                <a:uLnTx/>
                <a:uFillTx/>
                <a:latin typeface="Arial"/>
                <a:ea typeface="+mj-ea"/>
                <a:cs typeface="Arial"/>
              </a:rPr>
              <a:t>or even stressful</a:t>
            </a:r>
            <a:r>
              <a:rPr kumimoji="0" lang="en-US" sz="1400" b="0" i="0" u="none" strike="noStrike" kern="1200" cap="none" spc="0" normalizeH="0" baseline="0" noProof="0" dirty="0">
                <a:ln>
                  <a:noFill/>
                </a:ln>
                <a:solidFill>
                  <a:srgbClr val="FFFFFF"/>
                </a:solidFill>
                <a:effectLst/>
                <a:uLnTx/>
                <a:uFillTx/>
                <a:latin typeface="Arial"/>
                <a:ea typeface="+mj-ea"/>
                <a:cs typeface="Arial"/>
              </a:rPr>
              <a:t>.</a:t>
            </a:r>
            <a:endParaRPr lang="en-US" sz="1400">
              <a:solidFill>
                <a:srgbClr val="FFFFFF"/>
              </a:solidFill>
              <a:latin typeface="Arial"/>
              <a:cs typeface="Arial"/>
            </a:endParaRPr>
          </a:p>
          <a:p>
            <a:pPr marL="0" marR="0" lvl="0" indent="0" algn="l" defTabSz="914400">
              <a:lnSpc>
                <a:spcPct val="125000"/>
              </a:lnSpc>
              <a:spcBef>
                <a:spcPct val="0"/>
              </a:spcBef>
              <a:spcAft>
                <a:spcPts val="0"/>
              </a:spcAft>
              <a:buClrTx/>
              <a:buSzTx/>
              <a:buFontTx/>
              <a:buNone/>
              <a:tabLst/>
              <a:defRPr/>
            </a:pPr>
            <a:endParaRPr lang="en-US" sz="1400" b="0" i="0" u="none" strike="noStrike" kern="1200" cap="none" spc="0" normalizeH="0" baseline="0" noProof="0" dirty="0">
              <a:ln>
                <a:noFill/>
              </a:ln>
              <a:solidFill>
                <a:srgbClr val="FFFFFF"/>
              </a:solidFill>
              <a:effectLst/>
              <a:uLnTx/>
              <a:uFillTx/>
              <a:latin typeface="Arial"/>
              <a:cs typeface="Arial"/>
            </a:endParaRPr>
          </a:p>
          <a:p>
            <a:pPr marL="0" marR="0" lvl="0" indent="0" algn="l" defTabSz="914400" rtl="0" eaLnBrk="1" fontAlgn="auto" latinLnBrk="0" hangingPunct="1">
              <a:lnSpc>
                <a:spcPct val="125000"/>
              </a:lnSpc>
              <a:spcBef>
                <a:spcPct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a:ea typeface="+mj-ea"/>
              <a:cs typeface="Arial"/>
            </a:endParaRPr>
          </a:p>
          <a:p>
            <a:pPr marL="0" marR="0" lvl="0" indent="0" algn="l" defTabSz="914400" rtl="0" eaLnBrk="1" fontAlgn="auto" latinLnBrk="0" hangingPunct="1">
              <a:lnSpc>
                <a:spcPct val="125000"/>
              </a:lnSpc>
              <a:spcBef>
                <a:spcPct val="0"/>
              </a:spcBef>
              <a:spcAft>
                <a:spcPts val="600"/>
              </a:spcAft>
              <a:buClrTx/>
              <a:buSzTx/>
              <a:buFontTx/>
              <a:buNone/>
              <a:tabLst/>
              <a:defRPr/>
            </a:pPr>
            <a:r>
              <a:rPr kumimoji="0" lang="en-US" sz="1400" b="0" i="0" u="none" strike="noStrike" kern="1200" cap="none" spc="0" normalizeH="0" baseline="0" noProof="0">
                <a:ln>
                  <a:noFill/>
                </a:ln>
                <a:solidFill>
                  <a:srgbClr val="00C393"/>
                </a:solidFill>
                <a:effectLst/>
                <a:uLnTx/>
                <a:uFillTx/>
                <a:latin typeface="Arial"/>
                <a:ea typeface="+mj-ea"/>
                <a:cs typeface="Arial"/>
              </a:rPr>
              <a:t>...enter 24/7 support from real people, not bots</a:t>
            </a:r>
          </a:p>
          <a:p>
            <a:pPr marL="0" marR="0" lvl="0" indent="0" algn="l" defTabSz="914400" rtl="0" eaLnBrk="1" fontAlgn="auto" latinLnBrk="0" hangingPunct="1">
              <a:lnSpc>
                <a:spcPct val="125000"/>
              </a:lnSpc>
              <a:spcBef>
                <a:spcPct val="0"/>
              </a:spcBef>
              <a:spcAft>
                <a:spcPts val="60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a:ea typeface="+mj-ea"/>
                <a:cs typeface="Arial"/>
              </a:rPr>
              <a:t>Our round‑the‑clock human chat will remove that friction by connecting </a:t>
            </a:r>
            <a:r>
              <a:rPr lang="en-US" sz="1400">
                <a:solidFill>
                  <a:srgbClr val="FFFFFF"/>
                </a:solidFill>
                <a:latin typeface="Arial"/>
                <a:cs typeface="Arial"/>
              </a:rPr>
              <a:t>you</a:t>
            </a:r>
            <a:r>
              <a:rPr kumimoji="0" lang="en-US" sz="1400" b="0" i="0" u="none" strike="noStrike" kern="1200" cap="none" spc="0" normalizeH="0" baseline="0" noProof="0">
                <a:ln>
                  <a:noFill/>
                </a:ln>
                <a:solidFill>
                  <a:srgbClr val="FFFFFF"/>
                </a:solidFill>
                <a:effectLst/>
                <a:uLnTx/>
                <a:uFillTx/>
                <a:latin typeface="Arial"/>
                <a:ea typeface="+mj-ea"/>
                <a:cs typeface="Arial"/>
              </a:rPr>
              <a:t> directly</a:t>
            </a:r>
          </a:p>
        </p:txBody>
      </p:sp>
      <p:pic>
        <p:nvPicPr>
          <p:cNvPr id="6" name="Picture 5">
            <a:extLst>
              <a:ext uri="{FF2B5EF4-FFF2-40B4-BE49-F238E27FC236}">
                <a16:creationId xmlns:a16="http://schemas.microsoft.com/office/drawing/2014/main" id="{243AD86B-D81A-B468-82B5-744F897223BA}"/>
              </a:ext>
            </a:extLst>
          </p:cNvPr>
          <p:cNvPicPr>
            <a:picLocks noChangeAspect="1"/>
          </p:cNvPicPr>
          <p:nvPr/>
        </p:nvPicPr>
        <p:blipFill>
          <a:blip r:embed="rId4"/>
          <a:stretch>
            <a:fillRect/>
          </a:stretch>
        </p:blipFill>
        <p:spPr>
          <a:xfrm>
            <a:off x="6707593" y="342900"/>
            <a:ext cx="6172200" cy="6172200"/>
          </a:xfrm>
          <a:prstGeom prst="rect">
            <a:avLst/>
          </a:prstGeom>
          <a:effectLst>
            <a:outerShdw blurRad="50800" dist="38100" dir="2700000" algn="tl" rotWithShape="0">
              <a:prstClr val="black">
                <a:alpha val="40000"/>
              </a:prstClr>
            </a:outerShdw>
          </a:effectLst>
        </p:spPr>
      </p:pic>
      <p:sp>
        <p:nvSpPr>
          <p:cNvPr id="9" name="Rounded Rectangle 8">
            <a:extLst>
              <a:ext uri="{FF2B5EF4-FFF2-40B4-BE49-F238E27FC236}">
                <a16:creationId xmlns:a16="http://schemas.microsoft.com/office/drawing/2014/main" id="{EE0DCE4B-860E-5A36-8FFE-23311FADBCC0}"/>
              </a:ext>
            </a:extLst>
          </p:cNvPr>
          <p:cNvSpPr/>
          <p:nvPr/>
        </p:nvSpPr>
        <p:spPr>
          <a:xfrm>
            <a:off x="619920" y="526490"/>
            <a:ext cx="3657600" cy="457200"/>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E1941"/>
                </a:solidFill>
                <a:effectLst/>
                <a:uLnTx/>
                <a:uFillTx/>
                <a:latin typeface="Arial"/>
                <a:ea typeface="+mn-ea"/>
                <a:cs typeface="+mn-cs"/>
              </a:rPr>
              <a:t>COMING SOON: JANUARY 1, 2027</a:t>
            </a:r>
            <a:r>
              <a:rPr kumimoji="0" lang="en-US" sz="1400" b="1" i="0" u="none" strike="noStrike" kern="1200" cap="none" spc="0" normalizeH="0" baseline="0" noProof="0">
                <a:ln>
                  <a:noFill/>
                </a:ln>
                <a:solidFill>
                  <a:srgbClr val="0E1941"/>
                </a:solidFill>
                <a:effectLst/>
                <a:uLnTx/>
                <a:uFillTx/>
                <a:latin typeface="Arial"/>
                <a:ea typeface="Arial"/>
                <a:cs typeface="Arial"/>
              </a:rPr>
              <a:t>​</a:t>
            </a:r>
            <a:endParaRPr kumimoji="0" lang="en-US" sz="1400" b="1" i="0" u="none" strike="noStrike" kern="1200" cap="none" spc="0" normalizeH="0" baseline="0" noProof="0">
              <a:ln>
                <a:noFill/>
              </a:ln>
              <a:solidFill>
                <a:srgbClr val="0E1941"/>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1725E185-FF42-5705-B802-49C0FB13A02B}"/>
              </a:ext>
            </a:extLst>
          </p:cNvPr>
          <p:cNvSpPr txBox="1"/>
          <p:nvPr/>
        </p:nvSpPr>
        <p:spPr>
          <a:xfrm>
            <a:off x="619920" y="1052965"/>
            <a:ext cx="5977503" cy="923330"/>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6000" b="0" i="0" u="none" strike="noStrike" kern="1200" cap="none" spc="0" normalizeH="0" baseline="0" noProof="0">
                <a:ln>
                  <a:noFill/>
                </a:ln>
                <a:solidFill>
                  <a:srgbClr val="FFFFFF"/>
                </a:solidFill>
                <a:effectLst/>
                <a:uLnTx/>
                <a:uFillTx/>
                <a:latin typeface="Arial"/>
                <a:ea typeface="+mn-ea"/>
                <a:cs typeface="Arial"/>
              </a:rPr>
              <a:t>24/7 human chat</a:t>
            </a:r>
            <a:endParaRPr kumimoji="0" lang="en-US" sz="60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12A81BCB-1AC4-EBF2-BF17-EBF6C2C4855C}"/>
              </a:ext>
            </a:extLst>
          </p:cNvPr>
          <p:cNvSpPr txBox="1"/>
          <p:nvPr/>
        </p:nvSpPr>
        <p:spPr>
          <a:xfrm>
            <a:off x="619920" y="1976295"/>
            <a:ext cx="3627120"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C393"/>
                </a:solidFill>
                <a:effectLst/>
                <a:uLnTx/>
                <a:uFillTx/>
                <a:latin typeface="Arial"/>
                <a:ea typeface="+mn-ea"/>
                <a:cs typeface="Arial"/>
              </a:rPr>
              <a:t>Available in all plans</a:t>
            </a:r>
            <a:endParaRPr kumimoji="0" lang="en-US" sz="2000" b="0" i="0" u="none" strike="noStrike" kern="1200" cap="none" spc="0" normalizeH="0" baseline="0" noProof="0">
              <a:ln>
                <a:noFill/>
              </a:ln>
              <a:solidFill>
                <a:srgbClr val="00C393"/>
              </a:solidFill>
              <a:effectLst/>
              <a:uLnTx/>
              <a:uFillTx/>
              <a:latin typeface="Calibri" panose="020F0502020204030204"/>
              <a:ea typeface="Calibri"/>
              <a:cs typeface="Calibri"/>
            </a:endParaRPr>
          </a:p>
        </p:txBody>
      </p:sp>
      <p:sp>
        <p:nvSpPr>
          <p:cNvPr id="14" name="TextBox 13">
            <a:extLst>
              <a:ext uri="{FF2B5EF4-FFF2-40B4-BE49-F238E27FC236}">
                <a16:creationId xmlns:a16="http://schemas.microsoft.com/office/drawing/2014/main" id="{E8D49C6A-5E98-D674-00E4-43D61914BBDA}"/>
              </a:ext>
            </a:extLst>
          </p:cNvPr>
          <p:cNvSpPr txBox="1"/>
          <p:nvPr/>
        </p:nvSpPr>
        <p:spPr>
          <a:xfrm>
            <a:off x="619919" y="6463603"/>
            <a:ext cx="6917464" cy="184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Arial"/>
                <a:ea typeface="+mn-ea"/>
                <a:cs typeface="Arial"/>
              </a:rPr>
              <a:t>Images and descriptions throughout this presentation are illustrative. Final features and designs may vary.</a:t>
            </a:r>
            <a:endParaRPr kumimoji="0" lang="en-US" sz="6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47219128-8497-B787-E490-92D827D2E91F}"/>
              </a:ext>
            </a:extLst>
          </p:cNvPr>
          <p:cNvSpPr txBox="1"/>
          <p:nvPr/>
        </p:nvSpPr>
        <p:spPr>
          <a:xfrm>
            <a:off x="4807635" y="2694307"/>
            <a:ext cx="3309424" cy="2220288"/>
          </a:xfrm>
          <a:prstGeom prst="rect">
            <a:avLst/>
          </a:prstGeom>
          <a:noFill/>
        </p:spPr>
        <p:txBody>
          <a:bodyPr wrap="square" lIns="91440" tIns="45720" rIns="91440" bIns="45720" anchor="t">
            <a:spAutoFit/>
          </a:bodyPr>
          <a:lstStyle/>
          <a:p>
            <a:pPr>
              <a:lnSpc>
                <a:spcPct val="125000"/>
              </a:lnSpc>
              <a:defRPr/>
            </a:pPr>
            <a:r>
              <a:rPr kumimoji="0" lang="en-US" sz="1400" b="0" i="0" u="none" strike="noStrike" kern="1200" cap="none" spc="0" normalizeH="0" baseline="0" noProof="0">
                <a:ln>
                  <a:noFill/>
                </a:ln>
                <a:solidFill>
                  <a:srgbClr val="FFFFFF"/>
                </a:solidFill>
                <a:effectLst/>
                <a:uLnTx/>
                <a:uFillTx/>
                <a:latin typeface="Arial"/>
                <a:ea typeface="+mn-ea"/>
                <a:cs typeface="Arial"/>
              </a:rPr>
              <a:t>with a live specialist anytime. </a:t>
            </a:r>
            <a:r>
              <a:rPr lang="en-US" sz="1400">
                <a:solidFill>
                  <a:srgbClr val="FFFFFF"/>
                </a:solidFill>
                <a:latin typeface="Arial"/>
                <a:cs typeface="Arial"/>
              </a:rPr>
              <a:t>You </a:t>
            </a:r>
            <a:r>
              <a:rPr kumimoji="0" lang="en-US" sz="1400" b="0" i="0" u="none" strike="noStrike" kern="1200" cap="none" spc="0" normalizeH="0" baseline="0" noProof="0">
                <a:ln>
                  <a:noFill/>
                </a:ln>
                <a:solidFill>
                  <a:srgbClr val="FFFFFF"/>
                </a:solidFill>
                <a:effectLst/>
                <a:uLnTx/>
                <a:uFillTx/>
                <a:latin typeface="Arial"/>
                <a:ea typeface="+mn-ea"/>
                <a:cs typeface="Arial"/>
              </a:rPr>
              <a:t>can</a:t>
            </a:r>
            <a:r>
              <a:rPr lang="en-US" sz="1400">
                <a:solidFill>
                  <a:srgbClr val="FFFFFF"/>
                </a:solidFill>
                <a:latin typeface="Arial"/>
                <a:cs typeface="Arial"/>
              </a:rPr>
              <a:t> </a:t>
            </a:r>
            <a:r>
              <a:rPr kumimoji="0" lang="en-US" sz="1400" b="0" i="0" u="none" strike="noStrike" kern="1200" cap="none" spc="0" normalizeH="0" baseline="0" noProof="0">
                <a:ln>
                  <a:noFill/>
                </a:ln>
                <a:solidFill>
                  <a:srgbClr val="FFFFFF"/>
                </a:solidFill>
                <a:effectLst/>
                <a:uLnTx/>
                <a:uFillTx/>
                <a:latin typeface="Arial"/>
                <a:ea typeface="+mn-ea"/>
                <a:cs typeface="Arial"/>
              </a:rPr>
              <a:t>instantly talk to a real expert who can</a:t>
            </a:r>
            <a:r>
              <a:rPr lang="en-US" sz="1400">
                <a:solidFill>
                  <a:srgbClr val="FFFFFF"/>
                </a:solidFill>
                <a:latin typeface="Arial"/>
                <a:cs typeface="Arial"/>
              </a:rPr>
              <a:t> </a:t>
            </a:r>
            <a:r>
              <a:rPr kumimoji="0" lang="en-US" sz="1400" b="0" i="0" u="none" strike="noStrike" kern="1200" cap="none" spc="0" normalizeH="0" baseline="0" noProof="0">
                <a:ln>
                  <a:noFill/>
                </a:ln>
                <a:solidFill>
                  <a:srgbClr val="FFFFFF"/>
                </a:solidFill>
                <a:effectLst/>
                <a:uLnTx/>
                <a:uFillTx/>
                <a:latin typeface="Arial"/>
                <a:ea typeface="+mn-ea"/>
                <a:cs typeface="Arial"/>
              </a:rPr>
              <a:t>explain alerts, walk </a:t>
            </a:r>
            <a:r>
              <a:rPr lang="en-US" sz="1400">
                <a:solidFill>
                  <a:srgbClr val="FFFFFF"/>
                </a:solidFill>
                <a:latin typeface="Arial"/>
                <a:cs typeface="Arial"/>
              </a:rPr>
              <a:t>you through features</a:t>
            </a:r>
            <a:r>
              <a:rPr kumimoji="0" lang="en-US" sz="1400" b="0" i="0" u="none" strike="noStrike" kern="1200" cap="none" spc="0" normalizeH="0" baseline="0" noProof="0">
                <a:ln>
                  <a:noFill/>
                </a:ln>
                <a:solidFill>
                  <a:srgbClr val="FFFFFF"/>
                </a:solidFill>
                <a:effectLst/>
                <a:uLnTx/>
                <a:uFillTx/>
                <a:latin typeface="Arial"/>
                <a:ea typeface="+mn-ea"/>
                <a:cs typeface="Arial"/>
              </a:rPr>
              <a:t>, or offer guidance if </a:t>
            </a:r>
            <a:r>
              <a:rPr lang="en-US" sz="1400">
                <a:solidFill>
                  <a:srgbClr val="FFFFFF"/>
                </a:solidFill>
                <a:latin typeface="Arial"/>
                <a:cs typeface="Arial"/>
              </a:rPr>
              <a:t>something seems </a:t>
            </a:r>
            <a:r>
              <a:rPr kumimoji="0" lang="en-US" sz="1400" b="0" i="0" u="none" strike="noStrike" kern="1200" cap="none" spc="0" normalizeH="0" baseline="0" noProof="0">
                <a:ln>
                  <a:noFill/>
                </a:ln>
                <a:solidFill>
                  <a:srgbClr val="FFFFFF"/>
                </a:solidFill>
                <a:effectLst/>
                <a:uLnTx/>
                <a:uFillTx/>
                <a:latin typeface="Arial"/>
                <a:ea typeface="+mn-ea"/>
                <a:cs typeface="Arial"/>
              </a:rPr>
              <a:t>suspicious—so </a:t>
            </a:r>
            <a:r>
              <a:rPr lang="en-US" sz="1400">
                <a:solidFill>
                  <a:srgbClr val="FFFFFF"/>
                </a:solidFill>
                <a:latin typeface="Arial"/>
                <a:cs typeface="Arial"/>
              </a:rPr>
              <a:t>you can get</a:t>
            </a:r>
            <a:r>
              <a:rPr lang="en-US" sz="1400" dirty="0">
                <a:solidFill>
                  <a:srgbClr val="FFFFFF"/>
                </a:solidFill>
                <a:latin typeface="Arial"/>
                <a:cs typeface="Arial"/>
              </a:rPr>
              <a:t> </a:t>
            </a:r>
            <a:r>
              <a:rPr lang="en-US" sz="1400">
                <a:solidFill>
                  <a:srgbClr val="FFFFFF"/>
                </a:solidFill>
                <a:latin typeface="Arial"/>
                <a:cs typeface="Arial"/>
              </a:rPr>
              <a:t>the support you need </a:t>
            </a:r>
            <a:r>
              <a:rPr kumimoji="0" lang="en-US" sz="1400" b="0" i="0" u="none" strike="noStrike" kern="1200" cap="none" spc="0" normalizeH="0" baseline="0" noProof="0">
                <a:ln>
                  <a:noFill/>
                </a:ln>
                <a:solidFill>
                  <a:srgbClr val="FFFFFF"/>
                </a:solidFill>
                <a:effectLst/>
                <a:uLnTx/>
                <a:uFillTx/>
                <a:latin typeface="Arial"/>
                <a:ea typeface="+mn-ea"/>
                <a:cs typeface="Arial"/>
              </a:rPr>
              <a:t>at any hour, </a:t>
            </a:r>
            <a:r>
              <a:rPr lang="en-US" sz="1400">
                <a:solidFill>
                  <a:srgbClr val="FFFFFF"/>
                </a:solidFill>
                <a:latin typeface="Arial"/>
                <a:cs typeface="Arial"/>
              </a:rPr>
              <a:t>without ever </a:t>
            </a:r>
            <a:r>
              <a:rPr kumimoji="0" lang="en-US" sz="1400" b="0" i="0" u="none" strike="noStrike" kern="1200" cap="none" spc="0" normalizeH="0" baseline="0" noProof="0">
                <a:ln>
                  <a:noFill/>
                </a:ln>
                <a:solidFill>
                  <a:srgbClr val="FFFFFF"/>
                </a:solidFill>
                <a:effectLst/>
                <a:uLnTx/>
                <a:uFillTx/>
                <a:latin typeface="Arial"/>
                <a:ea typeface="+mn-ea"/>
                <a:cs typeface="Arial"/>
              </a:rPr>
              <a:t>dealing with a bot.</a:t>
            </a:r>
            <a:endParaRPr lang="en-US" sz="1400">
              <a:solidFill>
                <a:srgbClr val="FFFFFF"/>
              </a:solidFill>
              <a:latin typeface="Arial"/>
              <a:cs typeface="Arial"/>
            </a:endParaRPr>
          </a:p>
          <a:p>
            <a:pPr marL="0" marR="0" lvl="0" indent="0" algn="l" defTabSz="914400">
              <a:lnSpc>
                <a:spcPct val="125000"/>
              </a:lnSpc>
              <a:spcBef>
                <a:spcPts val="0"/>
              </a:spcBef>
              <a:spcAft>
                <a:spcPts val="600"/>
              </a:spcAft>
              <a:buClrTx/>
              <a:buSzTx/>
              <a:buFontTx/>
              <a:buNone/>
              <a:tabLst/>
              <a:defRPr/>
            </a:pPr>
            <a:endParaRPr lang="en-US" sz="1400" b="0" i="0" u="none" strike="noStrike" kern="1200" cap="none" spc="0" normalizeH="0" baseline="0" noProof="0" dirty="0">
              <a:ln>
                <a:noFill/>
              </a:ln>
              <a:solidFill>
                <a:srgbClr val="FFFFFF"/>
              </a:solidFill>
              <a:effectLst/>
              <a:uLnTx/>
              <a:uFillTx/>
              <a:latin typeface="Arial"/>
              <a:cs typeface="Arial"/>
            </a:endParaRPr>
          </a:p>
        </p:txBody>
      </p:sp>
    </p:spTree>
    <p:extLst>
      <p:ext uri="{BB962C8B-B14F-4D97-AF65-F5344CB8AC3E}">
        <p14:creationId xmlns:p14="http://schemas.microsoft.com/office/powerpoint/2010/main" val="39836550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extLst>
    <p:ext uri="{6950BFC3-D8DA-4A85-94F7-54DA5524770B}">
      <p188:commentRel xmlns:p188="http://schemas.microsoft.com/office/powerpoint/2018/8/main" r:id="rId3"/>
    </p:ext>
  </p:extLs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C02D8-2B76-BAFC-2958-749BE4AF8277}"/>
            </a:ext>
          </a:extLst>
        </p:cNvPr>
        <p:cNvGrpSpPr/>
        <p:nvPr/>
      </p:nvGrpSpPr>
      <p:grpSpPr>
        <a:xfrm>
          <a:off x="0" y="0"/>
          <a:ext cx="0" cy="0"/>
          <a:chOff x="0" y="0"/>
          <a:chExt cx="0" cy="0"/>
        </a:xfrm>
      </p:grpSpPr>
      <p:sp>
        <p:nvSpPr>
          <p:cNvPr id="2" name="Title 7">
            <a:extLst>
              <a:ext uri="{FF2B5EF4-FFF2-40B4-BE49-F238E27FC236}">
                <a16:creationId xmlns:a16="http://schemas.microsoft.com/office/drawing/2014/main" id="{4B34F38F-5AF5-2D7F-7D7D-636CD1707C78}"/>
              </a:ext>
            </a:extLst>
          </p:cNvPr>
          <p:cNvSpPr txBox="1">
            <a:spLocks/>
          </p:cNvSpPr>
          <p:nvPr/>
        </p:nvSpPr>
        <p:spPr>
          <a:xfrm>
            <a:off x="745045" y="2274838"/>
            <a:ext cx="6759545" cy="2308324"/>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a:defRPr/>
            </a:pPr>
            <a:r>
              <a:rPr lang="en-US" sz="8000">
                <a:solidFill>
                  <a:schemeClr val="bg1"/>
                </a:solidFill>
                <a:latin typeface="Arial"/>
                <a:cs typeface="Arial"/>
              </a:rPr>
              <a:t>additional resources</a:t>
            </a:r>
            <a:endParaRPr lang="en-US" sz="8000">
              <a:solidFill>
                <a:schemeClr val="bg1"/>
              </a:solidFill>
            </a:endParaRPr>
          </a:p>
        </p:txBody>
      </p:sp>
    </p:spTree>
    <p:extLst>
      <p:ext uri="{BB962C8B-B14F-4D97-AF65-F5344CB8AC3E}">
        <p14:creationId xmlns:p14="http://schemas.microsoft.com/office/powerpoint/2010/main" val="42201805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46648-C721-F7B7-B1C1-219D80DB0CA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14A6F78-2329-9C48-ADB6-40163A03F561}"/>
              </a:ext>
            </a:extLst>
          </p:cNvPr>
          <p:cNvSpPr txBox="1"/>
          <p:nvPr/>
        </p:nvSpPr>
        <p:spPr>
          <a:xfrm>
            <a:off x="534842" y="2480216"/>
            <a:ext cx="2925534" cy="2489592"/>
          </a:xfrm>
          <a:prstGeom prst="rect">
            <a:avLst/>
          </a:prstGeom>
          <a:noFill/>
        </p:spPr>
        <p:txBody>
          <a:bodyPr wrap="square" lIns="91440" tIns="45720" rIns="91440" bIns="45720" rtlCol="0" anchor="t">
            <a:spAutoFit/>
          </a:bodyPr>
          <a:lstStyle/>
          <a:p>
            <a:pPr marL="0" marR="0" lvl="0" indent="0" algn="l" defTabSz="914400" rtl="0" eaLnBrk="1" fontAlgn="base" latinLnBrk="0" hangingPunct="1">
              <a:lnSpc>
                <a:spcPct val="125000"/>
              </a:lnSpc>
              <a:spcBef>
                <a:spcPts val="0"/>
              </a:spcBef>
              <a:spcAft>
                <a:spcPts val="0"/>
              </a:spcAft>
              <a:buClr>
                <a:srgbClr val="0033A1"/>
              </a:buClr>
              <a:buSzTx/>
              <a:buFontTx/>
              <a:buNone/>
              <a:tabLst/>
              <a:defRPr/>
            </a:pPr>
            <a:r>
              <a:rPr kumimoji="0" lang="en-US" sz="14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Personalized email alerts about heightened security risks and fraud trends, to help you stay prepared and protected.</a:t>
            </a:r>
          </a:p>
          <a:p>
            <a:pPr marL="0" marR="0" lvl="0" indent="0" algn="l" defTabSz="914400" rtl="0" eaLnBrk="1" fontAlgn="auto" latinLnBrk="0" hangingPunct="1">
              <a:lnSpc>
                <a:spcPct val="125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panose="020B0604020202020204" pitchFamily="34" charset="0"/>
                <a:ea typeface="+mn-lt"/>
                <a:cs typeface="Arial" panose="020B0604020202020204" pitchFamily="34" charset="0"/>
              </a:rPr>
              <a:t>No sign-up required. You can opt out anytime using the “Communication Preferences” link at the bottom of the emails.</a:t>
            </a:r>
            <a:endParaRPr kumimoji="0" lang="en-US" sz="14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itle 4">
            <a:extLst>
              <a:ext uri="{FF2B5EF4-FFF2-40B4-BE49-F238E27FC236}">
                <a16:creationId xmlns:a16="http://schemas.microsoft.com/office/drawing/2014/main" id="{6C4B511A-064F-989A-D8CB-2B6FD7940C28}"/>
              </a:ext>
            </a:extLst>
          </p:cNvPr>
          <p:cNvSpPr txBox="1">
            <a:spLocks/>
          </p:cNvSpPr>
          <p:nvPr/>
        </p:nvSpPr>
        <p:spPr>
          <a:xfrm>
            <a:off x="534842" y="887402"/>
            <a:ext cx="3817025" cy="1421928"/>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4800" b="1"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800" b="0" i="0" u="none" strike="noStrike" kern="1200" cap="none" spc="0" normalizeH="0" baseline="0" noProof="0">
                <a:ln>
                  <a:noFill/>
                </a:ln>
                <a:solidFill>
                  <a:srgbClr val="FFFFFF"/>
                </a:solidFill>
                <a:effectLst/>
                <a:uLnTx/>
                <a:uFillTx/>
                <a:latin typeface="Arial"/>
                <a:ea typeface="+mj-ea"/>
                <a:cs typeface="Arial"/>
              </a:rPr>
              <a:t>Allstate Security Pro</a:t>
            </a:r>
            <a:r>
              <a:rPr kumimoji="0" lang="en-US" sz="4800" b="0" i="0" u="none" strike="noStrike" kern="1200" cap="none" spc="0" normalizeH="0" baseline="30000" noProof="0">
                <a:ln>
                  <a:noFill/>
                </a:ln>
                <a:solidFill>
                  <a:srgbClr val="FFFFFF"/>
                </a:solidFill>
                <a:effectLst/>
                <a:uLnTx/>
                <a:uFillTx/>
                <a:latin typeface="Arial"/>
                <a:ea typeface="+mj-ea"/>
                <a:cs typeface="Arial"/>
              </a:rPr>
              <a:t>®</a:t>
            </a:r>
            <a:endParaRPr kumimoji="0" lang="en-US" sz="6600" b="1" i="0" u="none" strike="noStrike" kern="1200" cap="none" spc="0" normalizeH="0" baseline="30000" noProof="0">
              <a:ln>
                <a:noFill/>
              </a:ln>
              <a:solidFill>
                <a:srgbClr val="FFFFFF"/>
              </a:solidFill>
              <a:effectLst/>
              <a:uLnTx/>
              <a:uFillTx/>
              <a:latin typeface="Arial" panose="020B0604020202020204" pitchFamily="34" charset="0"/>
              <a:ea typeface="+mj-ea"/>
              <a:cs typeface="Arial" panose="020B0604020202020204" pitchFamily="34" charset="0"/>
            </a:endParaRPr>
          </a:p>
        </p:txBody>
      </p:sp>
      <p:pic>
        <p:nvPicPr>
          <p:cNvPr id="23" name="Picture 22">
            <a:extLst>
              <a:ext uri="{FF2B5EF4-FFF2-40B4-BE49-F238E27FC236}">
                <a16:creationId xmlns:a16="http://schemas.microsoft.com/office/drawing/2014/main" id="{B9A991EE-D8E0-14FF-D2B1-7858826BD367}"/>
              </a:ext>
            </a:extLst>
          </p:cNvPr>
          <p:cNvPicPr>
            <a:picLocks noChangeAspect="1"/>
          </p:cNvPicPr>
          <p:nvPr/>
        </p:nvPicPr>
        <p:blipFill>
          <a:blip r:embed="rId3"/>
          <a:srcRect b="74420"/>
          <a:stretch>
            <a:fillRect/>
          </a:stretch>
        </p:blipFill>
        <p:spPr>
          <a:xfrm>
            <a:off x="4511223" y="555003"/>
            <a:ext cx="3314274" cy="6302997"/>
          </a:xfrm>
          <a:prstGeom prst="rect">
            <a:avLst/>
          </a:prstGeom>
          <a:effectLst>
            <a:outerShdw blurRad="50800" dist="38100" dir="2700000" algn="tl" rotWithShape="0">
              <a:prstClr val="black">
                <a:alpha val="40000"/>
              </a:prstClr>
            </a:outerShdw>
          </a:effectLst>
        </p:spPr>
      </p:pic>
      <p:pic>
        <p:nvPicPr>
          <p:cNvPr id="24" name="Picture 23">
            <a:extLst>
              <a:ext uri="{FF2B5EF4-FFF2-40B4-BE49-F238E27FC236}">
                <a16:creationId xmlns:a16="http://schemas.microsoft.com/office/drawing/2014/main" id="{A4448E55-58BB-EE3B-56C9-CAFB76CA32F7}"/>
              </a:ext>
            </a:extLst>
          </p:cNvPr>
          <p:cNvPicPr>
            <a:picLocks noChangeAspect="1"/>
          </p:cNvPicPr>
          <p:nvPr/>
        </p:nvPicPr>
        <p:blipFill>
          <a:blip r:embed="rId4"/>
          <a:srcRect b="66737"/>
          <a:stretch>
            <a:fillRect/>
          </a:stretch>
        </p:blipFill>
        <p:spPr>
          <a:xfrm>
            <a:off x="8342881" y="555003"/>
            <a:ext cx="3314273" cy="6302997"/>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91174921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0E1FB-39F8-6661-5CC4-3063F943604D}"/>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C58E9940-5036-0592-1319-0681619F081B}"/>
              </a:ext>
            </a:extLst>
          </p:cNvPr>
          <p:cNvSpPr txBox="1"/>
          <p:nvPr/>
        </p:nvSpPr>
        <p:spPr>
          <a:xfrm>
            <a:off x="534842" y="2749157"/>
            <a:ext cx="3091936" cy="1143070"/>
          </a:xfrm>
          <a:prstGeom prst="rect">
            <a:avLst/>
          </a:prstGeom>
          <a:noFill/>
        </p:spPr>
        <p:txBody>
          <a:bodyPr wrap="square" lIns="91440" tIns="45720" rIns="91440" bIns="45720" rtlCol="0" anchor="t">
            <a:spAutoFit/>
          </a:bodyPr>
          <a:lstStyle/>
          <a:p>
            <a:pPr>
              <a:lnSpc>
                <a:spcPct val="125000"/>
              </a:lnSpc>
              <a:defRPr/>
            </a:pPr>
            <a:r>
              <a:rPr lang="en-US" sz="1400">
                <a:solidFill>
                  <a:schemeClr val="bg1"/>
                </a:solidFill>
                <a:latin typeface="Arial" panose="020B0604020202020204" pitchFamily="34" charset="0"/>
                <a:ea typeface="+mn-lt"/>
                <a:cs typeface="Arial" panose="020B0604020202020204" pitchFamily="34" charset="0"/>
              </a:rPr>
              <a:t>Reminds you to activate the features included in your plan, like dark web monitoring, financial transaction monitoring, and more.</a:t>
            </a:r>
            <a:endParaRPr lang="en-US" sz="1400">
              <a:solidFill>
                <a:schemeClr val="bg1"/>
              </a:solidFill>
              <a:latin typeface="Arial" panose="020B0604020202020204" pitchFamily="34" charset="0"/>
              <a:cs typeface="Arial" panose="020B0604020202020204" pitchFamily="34" charset="0"/>
            </a:endParaRPr>
          </a:p>
        </p:txBody>
      </p:sp>
      <p:sp>
        <p:nvSpPr>
          <p:cNvPr id="2" name="Title 4">
            <a:extLst>
              <a:ext uri="{FF2B5EF4-FFF2-40B4-BE49-F238E27FC236}">
                <a16:creationId xmlns:a16="http://schemas.microsoft.com/office/drawing/2014/main" id="{A9D04D3B-961C-8572-2A6E-8802D5B1A55E}"/>
              </a:ext>
            </a:extLst>
          </p:cNvPr>
          <p:cNvSpPr txBox="1">
            <a:spLocks/>
          </p:cNvSpPr>
          <p:nvPr/>
        </p:nvSpPr>
        <p:spPr>
          <a:xfrm>
            <a:off x="534842" y="555004"/>
            <a:ext cx="3592443" cy="2086725"/>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4800" b="1" kern="1200">
                <a:solidFill>
                  <a:schemeClr val="tx1"/>
                </a:solidFill>
                <a:latin typeface="Arial" panose="020B0604020202020204" pitchFamily="34" charset="0"/>
                <a:ea typeface="+mj-ea"/>
                <a:cs typeface="Arial" panose="020B0604020202020204" pitchFamily="34" charset="0"/>
              </a:defRPr>
            </a:lvl1pPr>
          </a:lstStyle>
          <a:p>
            <a:r>
              <a:rPr lang="en-US" b="0">
                <a:solidFill>
                  <a:schemeClr val="bg1"/>
                </a:solidFill>
                <a:latin typeface="Arial"/>
                <a:cs typeface="Arial"/>
              </a:rPr>
              <a:t>feature onboarding </a:t>
            </a:r>
            <a:r>
              <a:rPr lang="en-US" b="0" dirty="0">
                <a:solidFill>
                  <a:schemeClr val="bg1"/>
                </a:solidFill>
                <a:latin typeface="Arial"/>
                <a:cs typeface="Arial"/>
              </a:rPr>
              <a:t>emails</a:t>
            </a:r>
            <a:endParaRPr lang="en-US" sz="6600" dirty="0">
              <a:solidFill>
                <a:schemeClr val="bg1"/>
              </a:solidFill>
            </a:endParaRPr>
          </a:p>
        </p:txBody>
      </p:sp>
      <p:pic>
        <p:nvPicPr>
          <p:cNvPr id="10" name="Picture 9">
            <a:extLst>
              <a:ext uri="{FF2B5EF4-FFF2-40B4-BE49-F238E27FC236}">
                <a16:creationId xmlns:a16="http://schemas.microsoft.com/office/drawing/2014/main" id="{192A399C-E5C2-25C4-3987-72EAA5ACEA1B}"/>
              </a:ext>
            </a:extLst>
          </p:cNvPr>
          <p:cNvPicPr>
            <a:picLocks noChangeAspect="1"/>
          </p:cNvPicPr>
          <p:nvPr/>
        </p:nvPicPr>
        <p:blipFill>
          <a:blip r:embed="rId3"/>
          <a:srcRect b="44903"/>
          <a:stretch>
            <a:fillRect/>
          </a:stretch>
        </p:blipFill>
        <p:spPr>
          <a:xfrm>
            <a:off x="4511223" y="555004"/>
            <a:ext cx="3314275" cy="6302996"/>
          </a:xfrm>
          <a:prstGeom prst="rect">
            <a:avLst/>
          </a:prstGeom>
          <a:effectLst>
            <a:outerShdw blurRad="50800" dist="38100" dir="2700000" algn="tl" rotWithShape="0">
              <a:prstClr val="black">
                <a:alpha val="40000"/>
              </a:prstClr>
            </a:outerShdw>
          </a:effectLst>
        </p:spPr>
      </p:pic>
      <p:pic>
        <p:nvPicPr>
          <p:cNvPr id="13" name="Picture 12">
            <a:extLst>
              <a:ext uri="{FF2B5EF4-FFF2-40B4-BE49-F238E27FC236}">
                <a16:creationId xmlns:a16="http://schemas.microsoft.com/office/drawing/2014/main" id="{6BC93660-A0EF-3762-4827-98553D8450A1}"/>
              </a:ext>
            </a:extLst>
          </p:cNvPr>
          <p:cNvPicPr>
            <a:picLocks noChangeAspect="1"/>
          </p:cNvPicPr>
          <p:nvPr/>
        </p:nvPicPr>
        <p:blipFill>
          <a:blip r:embed="rId4"/>
          <a:srcRect b="44338"/>
          <a:stretch>
            <a:fillRect/>
          </a:stretch>
        </p:blipFill>
        <p:spPr>
          <a:xfrm>
            <a:off x="8342883" y="555004"/>
            <a:ext cx="3314275" cy="6302996"/>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8010794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5D9B0C-194C-150D-0AD3-C6F77129B3EF}"/>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D4C7A947-C284-F054-1A09-83EAD58AEAD8}"/>
              </a:ext>
            </a:extLst>
          </p:cNvPr>
          <p:cNvPicPr>
            <a:picLocks noChangeAspect="1"/>
          </p:cNvPicPr>
          <p:nvPr/>
        </p:nvPicPr>
        <p:blipFill>
          <a:blip r:embed="rId4"/>
          <a:srcRect l="34328" t="28396" b="16173"/>
          <a:stretch>
            <a:fillRect/>
          </a:stretch>
        </p:blipFill>
        <p:spPr>
          <a:xfrm flipH="1">
            <a:off x="0" y="0"/>
            <a:ext cx="12192000" cy="6858000"/>
          </a:xfrm>
          <a:prstGeom prst="rect">
            <a:avLst/>
          </a:prstGeom>
        </p:spPr>
      </p:pic>
      <p:sp>
        <p:nvSpPr>
          <p:cNvPr id="3" name="Rectangle 2">
            <a:extLst>
              <a:ext uri="{FF2B5EF4-FFF2-40B4-BE49-F238E27FC236}">
                <a16:creationId xmlns:a16="http://schemas.microsoft.com/office/drawing/2014/main" id="{C51A37C6-1044-233C-1514-6AC8D1590B16}"/>
              </a:ext>
            </a:extLst>
          </p:cNvPr>
          <p:cNvSpPr/>
          <p:nvPr/>
        </p:nvSpPr>
        <p:spPr>
          <a:xfrm>
            <a:off x="0" y="0"/>
            <a:ext cx="12192000" cy="6858000"/>
          </a:xfrm>
          <a:prstGeom prst="rect">
            <a:avLst/>
          </a:prstGeom>
          <a:gradFill flip="none" rotWithShape="1">
            <a:gsLst>
              <a:gs pos="99000">
                <a:schemeClr val="accent1">
                  <a:alpha val="25000"/>
                </a:schemeClr>
              </a:gs>
              <a:gs pos="7000">
                <a:schemeClr val="tx2"/>
              </a:gs>
            </a:gsLst>
            <a:lin ang="2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85000AB-1F02-F6A9-28A4-031D9A78F960}"/>
              </a:ext>
            </a:extLst>
          </p:cNvPr>
          <p:cNvSpPr txBox="1"/>
          <p:nvPr/>
        </p:nvSpPr>
        <p:spPr>
          <a:xfrm>
            <a:off x="511294" y="650856"/>
            <a:ext cx="5857422" cy="1421928"/>
          </a:xfrm>
          <a:prstGeom prst="rect">
            <a:avLst/>
          </a:prstGeom>
          <a:noFill/>
        </p:spPr>
        <p:txBody>
          <a:bodyPr wrap="square" lIns="91440" tIns="45720" rIns="91440" bIns="45720" rtlCol="0" anchor="t">
            <a:spAutoFit/>
          </a:bodyPr>
          <a:lstStyle/>
          <a:p>
            <a:pPr>
              <a:lnSpc>
                <a:spcPct val="90000"/>
              </a:lnSpc>
            </a:pPr>
            <a:r>
              <a:rPr lang="en-US" sz="4800">
                <a:solidFill>
                  <a:schemeClr val="bg1"/>
                </a:solidFill>
                <a:latin typeface="Arial"/>
                <a:cs typeface="Arial"/>
              </a:rPr>
              <a:t>resource </a:t>
            </a:r>
          </a:p>
          <a:p>
            <a:pPr>
              <a:lnSpc>
                <a:spcPct val="90000"/>
              </a:lnSpc>
            </a:pPr>
            <a:r>
              <a:rPr lang="en-US" sz="4800">
                <a:solidFill>
                  <a:schemeClr val="bg1"/>
                </a:solidFill>
                <a:latin typeface="Arial"/>
                <a:cs typeface="Arial"/>
              </a:rPr>
              <a:t>centers</a:t>
            </a:r>
            <a:endParaRPr lang="en-US" sz="4800">
              <a:solidFill>
                <a:schemeClr val="bg1"/>
              </a:solidFill>
            </a:endParaRPr>
          </a:p>
        </p:txBody>
      </p:sp>
      <p:sp>
        <p:nvSpPr>
          <p:cNvPr id="2" name="Rectangle 1">
            <a:extLst>
              <a:ext uri="{FF2B5EF4-FFF2-40B4-BE49-F238E27FC236}">
                <a16:creationId xmlns:a16="http://schemas.microsoft.com/office/drawing/2014/main" id="{4BDFFE02-E93F-12EE-F13C-0A999474FE32}"/>
              </a:ext>
            </a:extLst>
          </p:cNvPr>
          <p:cNvSpPr/>
          <p:nvPr/>
        </p:nvSpPr>
        <p:spPr>
          <a:xfrm>
            <a:off x="1008178" y="2206490"/>
            <a:ext cx="5646621" cy="4105419"/>
          </a:xfrm>
          <a:prstGeom prst="rect">
            <a:avLst/>
          </a:prstGeom>
        </p:spPr>
        <p:txBody>
          <a:bodyPr wrap="square" lIns="91440" tIns="45720" rIns="91440" bIns="45720" anchor="ctr">
            <a:spAutoFit/>
          </a:bodyPr>
          <a:lstStyle/>
          <a:p>
            <a:pPr>
              <a:lnSpc>
                <a:spcPct val="125000"/>
              </a:lnSpc>
            </a:pPr>
            <a:r>
              <a:rPr lang="en-US" sz="1400">
                <a:solidFill>
                  <a:schemeClr val="accent4"/>
                </a:solidFill>
                <a:latin typeface="Arial" panose="020B0604020202020204" pitchFamily="34" charset="0"/>
                <a:cs typeface="Arial" panose="020B0604020202020204" pitchFamily="34" charset="0"/>
              </a:rPr>
              <a:t>Content Hub</a:t>
            </a:r>
          </a:p>
          <a:p>
            <a:pPr>
              <a:lnSpc>
                <a:spcPct val="125000"/>
              </a:lnSpc>
            </a:pPr>
            <a:r>
              <a:rPr lang="en-US" sz="1400">
                <a:solidFill>
                  <a:schemeClr val="bg1"/>
                </a:solidFill>
                <a:latin typeface="Arial" panose="020B0604020202020204" pitchFamily="34" charset="0"/>
                <a:cs typeface="Arial" panose="020B0604020202020204" pitchFamily="34" charset="0"/>
              </a:rPr>
              <a:t>Read our articles for the latest information and tips on </a:t>
            </a:r>
          </a:p>
          <a:p>
            <a:pPr>
              <a:lnSpc>
                <a:spcPct val="125000"/>
              </a:lnSpc>
            </a:pPr>
            <a:r>
              <a:rPr lang="en-US" sz="1400">
                <a:solidFill>
                  <a:schemeClr val="bg1"/>
                </a:solidFill>
                <a:latin typeface="Arial" panose="020B0604020202020204" pitchFamily="34" charset="0"/>
                <a:cs typeface="Arial" panose="020B0604020202020204" pitchFamily="34" charset="0"/>
              </a:rPr>
              <a:t>protecting your identity and staying safe from scams.</a:t>
            </a:r>
          </a:p>
          <a:p>
            <a:pPr>
              <a:lnSpc>
                <a:spcPct val="125000"/>
              </a:lnSpc>
            </a:pPr>
            <a:endParaRPr lang="en-US" sz="1400">
              <a:solidFill>
                <a:schemeClr val="bg1"/>
              </a:solidFill>
              <a:latin typeface="Arial" panose="020B0604020202020204" pitchFamily="34" charset="0"/>
              <a:cs typeface="Arial" panose="020B0604020202020204" pitchFamily="34" charset="0"/>
            </a:endParaRPr>
          </a:p>
          <a:p>
            <a:pPr>
              <a:lnSpc>
                <a:spcPct val="125000"/>
              </a:lnSpc>
            </a:pPr>
            <a:r>
              <a:rPr lang="en-US" sz="1400">
                <a:solidFill>
                  <a:schemeClr val="accent4"/>
                </a:solidFill>
                <a:latin typeface="Arial" panose="020B0604020202020204" pitchFamily="34" charset="0"/>
                <a:cs typeface="Arial" panose="020B0604020202020204" pitchFamily="34" charset="0"/>
              </a:rPr>
              <a:t>Elder Fraud Center</a:t>
            </a:r>
          </a:p>
          <a:p>
            <a:pPr>
              <a:lnSpc>
                <a:spcPct val="125000"/>
              </a:lnSpc>
            </a:pPr>
            <a:r>
              <a:rPr lang="en-US" sz="1400">
                <a:solidFill>
                  <a:schemeClr val="bg1"/>
                </a:solidFill>
                <a:latin typeface="Arial" panose="020B0604020202020204" pitchFamily="34" charset="0"/>
                <a:cs typeface="Arial" panose="020B0604020202020204" pitchFamily="34" charset="0"/>
              </a:rPr>
              <a:t>Resources for older adults and their </a:t>
            </a:r>
          </a:p>
          <a:p>
            <a:pPr>
              <a:lnSpc>
                <a:spcPct val="125000"/>
              </a:lnSpc>
            </a:pPr>
            <a:r>
              <a:rPr lang="en-US" sz="1400">
                <a:solidFill>
                  <a:schemeClr val="bg1"/>
                </a:solidFill>
                <a:latin typeface="Arial" panose="020B0604020202020204" pitchFamily="34" charset="0"/>
                <a:cs typeface="Arial" panose="020B0604020202020204" pitchFamily="34" charset="0"/>
              </a:rPr>
              <a:t>families to help fight fraud and scams.</a:t>
            </a:r>
          </a:p>
          <a:p>
            <a:pPr>
              <a:lnSpc>
                <a:spcPct val="125000"/>
              </a:lnSpc>
            </a:pPr>
            <a:endParaRPr lang="en-US" sz="1400">
              <a:solidFill>
                <a:schemeClr val="bg1"/>
              </a:solidFill>
              <a:latin typeface="Arial" panose="020B0604020202020204" pitchFamily="34" charset="0"/>
              <a:cs typeface="Arial" panose="020B0604020202020204" pitchFamily="34" charset="0"/>
            </a:endParaRPr>
          </a:p>
          <a:p>
            <a:pPr>
              <a:lnSpc>
                <a:spcPct val="125000"/>
              </a:lnSpc>
            </a:pPr>
            <a:r>
              <a:rPr lang="en-US" sz="1400">
                <a:solidFill>
                  <a:schemeClr val="accent4"/>
                </a:solidFill>
                <a:latin typeface="Arial" panose="020B0604020202020204" pitchFamily="34" charset="0"/>
                <a:cs typeface="Arial" panose="020B0604020202020204" pitchFamily="34" charset="0"/>
              </a:rPr>
              <a:t>Unemployment Fraud Center</a:t>
            </a:r>
          </a:p>
          <a:p>
            <a:pPr>
              <a:lnSpc>
                <a:spcPct val="125000"/>
              </a:lnSpc>
            </a:pPr>
            <a:r>
              <a:rPr lang="en-US" sz="1400">
                <a:solidFill>
                  <a:schemeClr val="bg1"/>
                </a:solidFill>
                <a:latin typeface="Arial" panose="020B0604020202020204" pitchFamily="34" charset="0"/>
                <a:cs typeface="Arial" panose="020B0604020202020204" pitchFamily="34" charset="0"/>
              </a:rPr>
              <a:t>Report unemployment fraud and </a:t>
            </a:r>
          </a:p>
          <a:p>
            <a:pPr>
              <a:lnSpc>
                <a:spcPct val="125000"/>
              </a:lnSpc>
            </a:pPr>
            <a:r>
              <a:rPr lang="en-US" sz="1400">
                <a:solidFill>
                  <a:schemeClr val="bg1"/>
                </a:solidFill>
                <a:latin typeface="Arial" panose="020B0604020202020204" pitchFamily="34" charset="0"/>
                <a:cs typeface="Arial" panose="020B0604020202020204" pitchFamily="34" charset="0"/>
              </a:rPr>
              <a:t>get the facts about this fraud type.</a:t>
            </a:r>
          </a:p>
          <a:p>
            <a:pPr>
              <a:lnSpc>
                <a:spcPct val="125000"/>
              </a:lnSpc>
            </a:pPr>
            <a:endParaRPr lang="en-US" sz="1400">
              <a:solidFill>
                <a:schemeClr val="bg1"/>
              </a:solidFill>
              <a:latin typeface="Arial" panose="020B0604020202020204" pitchFamily="34" charset="0"/>
              <a:cs typeface="Arial" panose="020B0604020202020204" pitchFamily="34" charset="0"/>
            </a:endParaRPr>
          </a:p>
          <a:p>
            <a:pPr>
              <a:lnSpc>
                <a:spcPct val="125000"/>
              </a:lnSpc>
            </a:pPr>
            <a:r>
              <a:rPr lang="en-US" sz="1400">
                <a:solidFill>
                  <a:srgbClr val="00C39C"/>
                </a:solidFill>
                <a:latin typeface="Arial" panose="020B0604020202020204" pitchFamily="34" charset="0"/>
                <a:cs typeface="Arial" panose="020B0604020202020204" pitchFamily="34" charset="0"/>
              </a:rPr>
              <a:t>Help Center</a:t>
            </a:r>
            <a:endParaRPr lang="en-US" sz="1400">
              <a:latin typeface="Arial" panose="020B0604020202020204" pitchFamily="34" charset="0"/>
              <a:cs typeface="Arial" panose="020B0604020202020204" pitchFamily="34" charset="0"/>
            </a:endParaRPr>
          </a:p>
          <a:p>
            <a:pPr>
              <a:lnSpc>
                <a:spcPct val="125000"/>
              </a:lnSpc>
            </a:pPr>
            <a:r>
              <a:rPr lang="en-US" sz="1400">
                <a:solidFill>
                  <a:srgbClr val="FFFFFF"/>
                </a:solidFill>
                <a:latin typeface="Arial" panose="020B0604020202020204" pitchFamily="34" charset="0"/>
                <a:ea typeface="Segoe UI"/>
                <a:cs typeface="Arial" panose="020B0604020202020204" pitchFamily="34" charset="0"/>
              </a:rPr>
              <a:t>Access user guides, browse Frequently Asked Questions, and find the information you need to get the most from your protection.</a:t>
            </a:r>
          </a:p>
        </p:txBody>
      </p:sp>
      <p:pic>
        <p:nvPicPr>
          <p:cNvPr id="9" name="Picture 8">
            <a:extLst>
              <a:ext uri="{FF2B5EF4-FFF2-40B4-BE49-F238E27FC236}">
                <a16:creationId xmlns:a16="http://schemas.microsoft.com/office/drawing/2014/main" id="{7BF06121-FCF2-77A9-0871-C0EF0746B7A8}"/>
              </a:ext>
            </a:extLst>
          </p:cNvPr>
          <p:cNvPicPr>
            <a:picLocks noChangeAspect="1"/>
          </p:cNvPicPr>
          <p:nvPr/>
        </p:nvPicPr>
        <p:blipFill>
          <a:blip r:embed="rId5"/>
          <a:stretch>
            <a:fillRect/>
          </a:stretch>
        </p:blipFill>
        <p:spPr>
          <a:xfrm>
            <a:off x="534843" y="2206490"/>
            <a:ext cx="369284" cy="369284"/>
          </a:xfrm>
          <a:prstGeom prst="rect">
            <a:avLst/>
          </a:prstGeom>
        </p:spPr>
      </p:pic>
      <p:pic>
        <p:nvPicPr>
          <p:cNvPr id="10" name="Picture 9">
            <a:extLst>
              <a:ext uri="{FF2B5EF4-FFF2-40B4-BE49-F238E27FC236}">
                <a16:creationId xmlns:a16="http://schemas.microsoft.com/office/drawing/2014/main" id="{6C57F064-53D6-C62D-C3F5-F9336544F4C1}"/>
              </a:ext>
            </a:extLst>
          </p:cNvPr>
          <p:cNvPicPr>
            <a:picLocks noChangeAspect="1"/>
          </p:cNvPicPr>
          <p:nvPr/>
        </p:nvPicPr>
        <p:blipFill>
          <a:blip r:embed="rId5"/>
          <a:stretch>
            <a:fillRect/>
          </a:stretch>
        </p:blipFill>
        <p:spPr>
          <a:xfrm>
            <a:off x="534843" y="5448098"/>
            <a:ext cx="369284" cy="369284"/>
          </a:xfrm>
          <a:prstGeom prst="rect">
            <a:avLst/>
          </a:prstGeom>
        </p:spPr>
      </p:pic>
      <p:pic>
        <p:nvPicPr>
          <p:cNvPr id="11" name="Picture 10">
            <a:extLst>
              <a:ext uri="{FF2B5EF4-FFF2-40B4-BE49-F238E27FC236}">
                <a16:creationId xmlns:a16="http://schemas.microsoft.com/office/drawing/2014/main" id="{21376862-72FD-FE42-FE3F-CDFA391C3253}"/>
              </a:ext>
            </a:extLst>
          </p:cNvPr>
          <p:cNvPicPr>
            <a:picLocks noChangeAspect="1"/>
          </p:cNvPicPr>
          <p:nvPr/>
        </p:nvPicPr>
        <p:blipFill>
          <a:blip r:embed="rId5"/>
          <a:stretch>
            <a:fillRect/>
          </a:stretch>
        </p:blipFill>
        <p:spPr>
          <a:xfrm>
            <a:off x="524569" y="4367562"/>
            <a:ext cx="369284" cy="369284"/>
          </a:xfrm>
          <a:prstGeom prst="rect">
            <a:avLst/>
          </a:prstGeom>
        </p:spPr>
      </p:pic>
      <p:pic>
        <p:nvPicPr>
          <p:cNvPr id="12" name="Picture 11">
            <a:extLst>
              <a:ext uri="{FF2B5EF4-FFF2-40B4-BE49-F238E27FC236}">
                <a16:creationId xmlns:a16="http://schemas.microsoft.com/office/drawing/2014/main" id="{5A1991A8-2FC8-ED38-AFF7-7772D72F5983}"/>
              </a:ext>
            </a:extLst>
          </p:cNvPr>
          <p:cNvPicPr>
            <a:picLocks noChangeAspect="1"/>
          </p:cNvPicPr>
          <p:nvPr/>
        </p:nvPicPr>
        <p:blipFill>
          <a:blip r:embed="rId5"/>
          <a:stretch>
            <a:fillRect/>
          </a:stretch>
        </p:blipFill>
        <p:spPr>
          <a:xfrm>
            <a:off x="534843" y="3287026"/>
            <a:ext cx="369284" cy="369284"/>
          </a:xfrm>
          <a:prstGeom prst="rect">
            <a:avLst/>
          </a:prstGeom>
        </p:spPr>
      </p:pic>
    </p:spTree>
    <p:extLst>
      <p:ext uri="{BB962C8B-B14F-4D97-AF65-F5344CB8AC3E}">
        <p14:creationId xmlns:p14="http://schemas.microsoft.com/office/powerpoint/2010/main" val="1631087260"/>
      </p:ext>
    </p:extLst>
  </p:cSld>
  <p:clrMapOvr>
    <a:masterClrMapping/>
  </p:clrMapOvr>
  <p:extLst>
    <p:ext uri="{6950BFC3-D8DA-4A85-94F7-54DA5524770B}">
      <p188:commentRel xmlns:p188="http://schemas.microsoft.com/office/powerpoint/2018/8/main" r:id="rId3"/>
    </p:ext>
  </p:extLs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A44564-15D4-1831-7E0D-C51040F5E754}"/>
            </a:ext>
          </a:extLst>
        </p:cNvPr>
        <p:cNvGrpSpPr/>
        <p:nvPr/>
      </p:nvGrpSpPr>
      <p:grpSpPr>
        <a:xfrm>
          <a:off x="0" y="0"/>
          <a:ext cx="0" cy="0"/>
          <a:chOff x="0" y="0"/>
          <a:chExt cx="0" cy="0"/>
        </a:xfrm>
      </p:grpSpPr>
      <p:pic>
        <p:nvPicPr>
          <p:cNvPr id="5" name="Picture 4" descr="A person talking on a computer&#10;&#10;AI-generated content may be incorrect.">
            <a:extLst>
              <a:ext uri="{FF2B5EF4-FFF2-40B4-BE49-F238E27FC236}">
                <a16:creationId xmlns:a16="http://schemas.microsoft.com/office/drawing/2014/main" id="{5A770CB1-06D6-2BE5-677A-B9816C5C74EB}"/>
              </a:ext>
            </a:extLst>
          </p:cNvPr>
          <p:cNvPicPr>
            <a:picLocks noChangeAspect="1"/>
          </p:cNvPicPr>
          <p:nvPr/>
        </p:nvPicPr>
        <p:blipFill>
          <a:blip r:embed="rId3"/>
          <a:srcRect l="1" t="16391" r="1" b="29569"/>
          <a:stretch>
            <a:fillRect/>
          </a:stretch>
        </p:blipFill>
        <p:spPr>
          <a:xfrm>
            <a:off x="0" y="1"/>
            <a:ext cx="6095988" cy="2196100"/>
          </a:xfrm>
          <a:prstGeom prst="rect">
            <a:avLst/>
          </a:prstGeom>
        </p:spPr>
      </p:pic>
      <p:sp>
        <p:nvSpPr>
          <p:cNvPr id="2" name="Rectangle 1">
            <a:extLst>
              <a:ext uri="{FF2B5EF4-FFF2-40B4-BE49-F238E27FC236}">
                <a16:creationId xmlns:a16="http://schemas.microsoft.com/office/drawing/2014/main" id="{E3F6ED24-452F-3BE9-DFF9-D5F74C44F4F9}"/>
              </a:ext>
            </a:extLst>
          </p:cNvPr>
          <p:cNvSpPr/>
          <p:nvPr/>
        </p:nvSpPr>
        <p:spPr>
          <a:xfrm>
            <a:off x="405336" y="4204046"/>
            <a:ext cx="4625210" cy="2220288"/>
          </a:xfrm>
          <a:prstGeom prst="rect">
            <a:avLst/>
          </a:prstGeom>
        </p:spPr>
        <p:txBody>
          <a:bodyPr wrap="square" lIns="91440" tIns="45720" rIns="91440" bIns="45720" anchor="ctr">
            <a:spAutoFit/>
          </a:bodyPr>
          <a:lstStyle/>
          <a:p>
            <a:pPr>
              <a:lnSpc>
                <a:spcPct val="125000"/>
              </a:lnSpc>
            </a:pPr>
            <a:r>
              <a:rPr lang="en-US" sz="1400">
                <a:solidFill>
                  <a:schemeClr val="accent4"/>
                </a:solidFill>
                <a:latin typeface="Arial"/>
                <a:ea typeface="+mn-lt"/>
                <a:cs typeface="Arial"/>
              </a:rPr>
              <a:t>Allstate Identity Protection’s customer care team can help with questions about using our service, such as:</a:t>
            </a:r>
          </a:p>
          <a:p>
            <a:pPr>
              <a:lnSpc>
                <a:spcPct val="125000"/>
              </a:lnSpc>
            </a:pPr>
            <a:endParaRPr lang="en-US" sz="1400">
              <a:solidFill>
                <a:schemeClr val="accent4"/>
              </a:solidFill>
              <a:latin typeface="Arial" panose="020B0604020202020204" pitchFamily="34" charset="0"/>
              <a:cs typeface="Arial" panose="020B0604020202020204" pitchFamily="34" charset="0"/>
            </a:endParaRPr>
          </a:p>
          <a:p>
            <a:pPr marL="285750" indent="-285750">
              <a:lnSpc>
                <a:spcPct val="125000"/>
              </a:lnSpc>
              <a:buClr>
                <a:schemeClr val="accent4"/>
              </a:buClr>
              <a:buFont typeface="Arial" panose="020B0604020202020204" pitchFamily="34" charset="0"/>
              <a:buChar char="•"/>
            </a:pPr>
            <a:r>
              <a:rPr lang="en-US" sz="1400">
                <a:solidFill>
                  <a:schemeClr val="bg1"/>
                </a:solidFill>
                <a:latin typeface="Arial"/>
                <a:cs typeface="Arial"/>
              </a:rPr>
              <a:t>"I can't log in to my account.”</a:t>
            </a:r>
          </a:p>
          <a:p>
            <a:pPr marL="285750" indent="-285750">
              <a:lnSpc>
                <a:spcPct val="125000"/>
              </a:lnSpc>
              <a:buClr>
                <a:schemeClr val="accent4"/>
              </a:buClr>
              <a:buFont typeface="Arial" panose="020B0604020202020204" pitchFamily="34" charset="0"/>
              <a:buChar char="•"/>
            </a:pPr>
            <a:r>
              <a:rPr lang="en-US" sz="1400">
                <a:solidFill>
                  <a:schemeClr val="bg1"/>
                </a:solidFill>
                <a:latin typeface="Arial"/>
                <a:cs typeface="Arial"/>
              </a:rPr>
              <a:t>"What does this alert mean?”</a:t>
            </a:r>
          </a:p>
          <a:p>
            <a:pPr marL="285750" indent="-285750">
              <a:lnSpc>
                <a:spcPct val="125000"/>
              </a:lnSpc>
              <a:buClr>
                <a:schemeClr val="accent4"/>
              </a:buClr>
              <a:buFont typeface="Arial" panose="020B0604020202020204" pitchFamily="34" charset="0"/>
              <a:buChar char="•"/>
            </a:pPr>
            <a:r>
              <a:rPr lang="en-US" sz="1400">
                <a:solidFill>
                  <a:schemeClr val="bg1"/>
                </a:solidFill>
                <a:latin typeface="Arial"/>
                <a:cs typeface="Arial"/>
              </a:rPr>
              <a:t>"How do I use the credit monitoring feature?”</a:t>
            </a:r>
          </a:p>
          <a:p>
            <a:pPr marL="285750" indent="-285750">
              <a:lnSpc>
                <a:spcPct val="125000"/>
              </a:lnSpc>
              <a:buClr>
                <a:schemeClr val="accent4"/>
              </a:buClr>
              <a:buFont typeface="Arial" panose="020B0604020202020204" pitchFamily="34" charset="0"/>
              <a:buChar char="•"/>
            </a:pPr>
            <a:r>
              <a:rPr lang="en-US" sz="1400">
                <a:solidFill>
                  <a:schemeClr val="bg1"/>
                </a:solidFill>
                <a:latin typeface="Arial"/>
                <a:cs typeface="Arial"/>
              </a:rPr>
              <a:t>"Is this identity theft?”</a:t>
            </a:r>
          </a:p>
          <a:p>
            <a:pPr marL="285750" indent="-285750">
              <a:lnSpc>
                <a:spcPct val="125000"/>
              </a:lnSpc>
              <a:buClr>
                <a:schemeClr val="accent4"/>
              </a:buClr>
              <a:buFont typeface="Arial" panose="020B0604020202020204" pitchFamily="34" charset="0"/>
              <a:buChar char="•"/>
            </a:pPr>
            <a:r>
              <a:rPr lang="en-US" sz="1400">
                <a:solidFill>
                  <a:schemeClr val="bg1"/>
                </a:solidFill>
                <a:latin typeface="Arial"/>
                <a:cs typeface="Arial"/>
              </a:rPr>
              <a:t>"What's the status of my identity restoration case?"</a:t>
            </a:r>
          </a:p>
        </p:txBody>
      </p:sp>
      <p:sp>
        <p:nvSpPr>
          <p:cNvPr id="4" name="Rectangle 3">
            <a:extLst>
              <a:ext uri="{FF2B5EF4-FFF2-40B4-BE49-F238E27FC236}">
                <a16:creationId xmlns:a16="http://schemas.microsoft.com/office/drawing/2014/main" id="{57D2B15D-63F2-1E01-16DF-66E9E84FBC4A}"/>
              </a:ext>
            </a:extLst>
          </p:cNvPr>
          <p:cNvSpPr/>
          <p:nvPr/>
        </p:nvSpPr>
        <p:spPr>
          <a:xfrm>
            <a:off x="6498169" y="4168459"/>
            <a:ext cx="5132247" cy="2220288"/>
          </a:xfrm>
          <a:prstGeom prst="rect">
            <a:avLst/>
          </a:prstGeom>
        </p:spPr>
        <p:txBody>
          <a:bodyPr wrap="square" lIns="91440" tIns="45720" rIns="91440" bIns="45720" anchor="ctr">
            <a:spAutoFit/>
          </a:bodyPr>
          <a:lstStyle/>
          <a:p>
            <a:pPr>
              <a:lnSpc>
                <a:spcPct val="125000"/>
              </a:lnSpc>
            </a:pPr>
            <a:r>
              <a:rPr lang="en-US" sz="1400">
                <a:solidFill>
                  <a:schemeClr val="accent3"/>
                </a:solidFill>
                <a:latin typeface="Arial"/>
                <a:cs typeface="Arial"/>
              </a:rPr>
              <a:t>Your employer can help with questions about enrolling in our service as a company benefit, such as:</a:t>
            </a:r>
          </a:p>
          <a:p>
            <a:pPr>
              <a:lnSpc>
                <a:spcPct val="125000"/>
              </a:lnSpc>
            </a:pPr>
            <a:endParaRPr lang="en-US" sz="1400">
              <a:solidFill>
                <a:schemeClr val="bg1"/>
              </a:solidFill>
              <a:latin typeface="Arial" panose="020B0604020202020204" pitchFamily="34" charset="0"/>
              <a:cs typeface="Arial" panose="020B0604020202020204" pitchFamily="34" charset="0"/>
            </a:endParaRPr>
          </a:p>
          <a:p>
            <a:pPr marL="285750" indent="-285750">
              <a:lnSpc>
                <a:spcPct val="125000"/>
              </a:lnSpc>
              <a:buClr>
                <a:schemeClr val="accent3"/>
              </a:buClr>
              <a:buFont typeface="Arial" panose="020B0604020202020204" pitchFamily="34" charset="0"/>
              <a:buChar char="•"/>
            </a:pPr>
            <a:r>
              <a:rPr lang="en-US" sz="1400">
                <a:solidFill>
                  <a:schemeClr val="bg1"/>
                </a:solidFill>
                <a:latin typeface="Arial"/>
                <a:ea typeface="+mn-lt"/>
                <a:cs typeface="Arial"/>
              </a:rPr>
              <a:t>"Am I eligible for this benefit?"</a:t>
            </a:r>
            <a:endParaRPr lang="en-US" sz="1400">
              <a:solidFill>
                <a:schemeClr val="bg1"/>
              </a:solidFill>
              <a:latin typeface="Arial"/>
              <a:cs typeface="Arial"/>
            </a:endParaRPr>
          </a:p>
          <a:p>
            <a:pPr marL="285750" indent="-285750">
              <a:lnSpc>
                <a:spcPct val="125000"/>
              </a:lnSpc>
              <a:buClr>
                <a:schemeClr val="accent3"/>
              </a:buClr>
              <a:buFont typeface="Arial" panose="020B0604020202020204" pitchFamily="34" charset="0"/>
              <a:buChar char="•"/>
            </a:pPr>
            <a:r>
              <a:rPr lang="en-US" sz="1400">
                <a:solidFill>
                  <a:schemeClr val="bg1"/>
                </a:solidFill>
                <a:latin typeface="Arial"/>
                <a:ea typeface="+mn-lt"/>
                <a:cs typeface="Arial"/>
              </a:rPr>
              <a:t>"How do I sign up through my work?"</a:t>
            </a:r>
            <a:endParaRPr lang="en-US" sz="1400">
              <a:solidFill>
                <a:schemeClr val="bg1"/>
              </a:solidFill>
              <a:latin typeface="Arial"/>
              <a:cs typeface="Arial"/>
            </a:endParaRPr>
          </a:p>
          <a:p>
            <a:pPr marL="285750" indent="-285750">
              <a:lnSpc>
                <a:spcPct val="125000"/>
              </a:lnSpc>
              <a:buClr>
                <a:schemeClr val="accent3"/>
              </a:buClr>
              <a:buFont typeface="Arial" panose="020B0604020202020204" pitchFamily="34" charset="0"/>
              <a:buChar char="•"/>
            </a:pPr>
            <a:r>
              <a:rPr lang="en-US" sz="1400">
                <a:solidFill>
                  <a:schemeClr val="bg1"/>
                </a:solidFill>
                <a:latin typeface="Arial"/>
                <a:ea typeface="+mn-lt"/>
                <a:cs typeface="Arial"/>
              </a:rPr>
              <a:t>"What does this benefit cover?"</a:t>
            </a:r>
            <a:endParaRPr lang="en-US" sz="1400">
              <a:solidFill>
                <a:schemeClr val="bg1"/>
              </a:solidFill>
              <a:latin typeface="Arial"/>
              <a:cs typeface="Arial"/>
            </a:endParaRPr>
          </a:p>
          <a:p>
            <a:pPr marL="285750" indent="-285750">
              <a:lnSpc>
                <a:spcPct val="125000"/>
              </a:lnSpc>
              <a:buClr>
                <a:schemeClr val="accent3"/>
              </a:buClr>
              <a:buFont typeface="Arial" panose="020B0604020202020204" pitchFamily="34" charset="0"/>
              <a:buChar char="•"/>
            </a:pPr>
            <a:r>
              <a:rPr lang="en-US" sz="1400">
                <a:solidFill>
                  <a:schemeClr val="bg1"/>
                </a:solidFill>
                <a:latin typeface="Arial"/>
                <a:ea typeface="+mn-lt"/>
                <a:cs typeface="Arial"/>
              </a:rPr>
              <a:t>"Is there a cost to me for this benefit?"</a:t>
            </a:r>
            <a:endParaRPr lang="en-US" sz="1400">
              <a:solidFill>
                <a:schemeClr val="bg1"/>
              </a:solidFill>
              <a:latin typeface="Arial"/>
              <a:cs typeface="Arial"/>
            </a:endParaRPr>
          </a:p>
          <a:p>
            <a:pPr marL="285750" indent="-285750">
              <a:lnSpc>
                <a:spcPct val="125000"/>
              </a:lnSpc>
              <a:buClr>
                <a:schemeClr val="accent3"/>
              </a:buClr>
              <a:buFont typeface="Arial" panose="020B0604020202020204" pitchFamily="34" charset="0"/>
              <a:buChar char="•"/>
            </a:pPr>
            <a:r>
              <a:rPr lang="en-US" sz="1400">
                <a:solidFill>
                  <a:schemeClr val="bg1"/>
                </a:solidFill>
                <a:latin typeface="Arial"/>
                <a:ea typeface="+mn-lt"/>
                <a:cs typeface="Arial"/>
              </a:rPr>
              <a:t>"What happens to my coverage if I leave the company?"</a:t>
            </a:r>
            <a:endParaRPr lang="en-US" sz="1400">
              <a:solidFill>
                <a:schemeClr val="bg1"/>
              </a:solidFill>
              <a:latin typeface="Arial"/>
              <a:cs typeface="Arial"/>
            </a:endParaRPr>
          </a:p>
        </p:txBody>
      </p:sp>
      <p:sp>
        <p:nvSpPr>
          <p:cNvPr id="60" name="TextBox 59">
            <a:extLst>
              <a:ext uri="{FF2B5EF4-FFF2-40B4-BE49-F238E27FC236}">
                <a16:creationId xmlns:a16="http://schemas.microsoft.com/office/drawing/2014/main" id="{B778440B-B758-AE8C-8F76-A03284C2F2CB}"/>
              </a:ext>
            </a:extLst>
          </p:cNvPr>
          <p:cNvSpPr txBox="1"/>
          <p:nvPr/>
        </p:nvSpPr>
        <p:spPr>
          <a:xfrm>
            <a:off x="405336" y="2505826"/>
            <a:ext cx="4625201" cy="307777"/>
          </a:xfrm>
          <a:prstGeom prst="rect">
            <a:avLst/>
          </a:prstGeom>
          <a:noFill/>
        </p:spPr>
        <p:txBody>
          <a:bodyPr wrap="square" lIns="91440" tIns="45720" rIns="91440" bIns="45720" rtlCol="0" anchor="t">
            <a:spAutoFit/>
          </a:bodyPr>
          <a:lstStyle/>
          <a:p>
            <a:r>
              <a:rPr lang="en-US" sz="1400">
                <a:solidFill>
                  <a:schemeClr val="accent4"/>
                </a:solidFill>
                <a:latin typeface="Arial"/>
                <a:cs typeface="Arial"/>
              </a:rPr>
              <a:t>GETTING THE RIGHT HELP</a:t>
            </a:r>
            <a:endParaRPr lang="en-US" sz="1400">
              <a:solidFill>
                <a:schemeClr val="accent4"/>
              </a:solidFill>
            </a:endParaRPr>
          </a:p>
        </p:txBody>
      </p:sp>
      <p:pic>
        <p:nvPicPr>
          <p:cNvPr id="9" name="Picture 8" descr="A group of people talking in an office&#10;&#10;AI-generated content may be incorrect.">
            <a:extLst>
              <a:ext uri="{FF2B5EF4-FFF2-40B4-BE49-F238E27FC236}">
                <a16:creationId xmlns:a16="http://schemas.microsoft.com/office/drawing/2014/main" id="{C2AD4E82-D459-B6BF-B369-389BC779E06B}"/>
              </a:ext>
            </a:extLst>
          </p:cNvPr>
          <p:cNvPicPr>
            <a:picLocks noChangeAspect="1"/>
          </p:cNvPicPr>
          <p:nvPr/>
        </p:nvPicPr>
        <p:blipFill>
          <a:blip r:embed="rId4"/>
          <a:srcRect l="-1" t="10388" r="-1" b="35587"/>
          <a:stretch>
            <a:fillRect/>
          </a:stretch>
        </p:blipFill>
        <p:spPr>
          <a:xfrm>
            <a:off x="6095987" y="0"/>
            <a:ext cx="6096013" cy="2196100"/>
          </a:xfrm>
          <a:prstGeom prst="rect">
            <a:avLst/>
          </a:prstGeom>
        </p:spPr>
      </p:pic>
      <p:sp>
        <p:nvSpPr>
          <p:cNvPr id="10" name="TextBox 9">
            <a:extLst>
              <a:ext uri="{FF2B5EF4-FFF2-40B4-BE49-F238E27FC236}">
                <a16:creationId xmlns:a16="http://schemas.microsoft.com/office/drawing/2014/main" id="{E492470C-1180-084A-C946-FBADAC2DA9F4}"/>
              </a:ext>
            </a:extLst>
          </p:cNvPr>
          <p:cNvSpPr txBox="1"/>
          <p:nvPr/>
        </p:nvSpPr>
        <p:spPr>
          <a:xfrm>
            <a:off x="6498169" y="2505826"/>
            <a:ext cx="4854769" cy="307777"/>
          </a:xfrm>
          <a:prstGeom prst="rect">
            <a:avLst/>
          </a:prstGeom>
          <a:noFill/>
        </p:spPr>
        <p:txBody>
          <a:bodyPr wrap="square" lIns="91440" tIns="45720" rIns="91440" bIns="45720" rtlCol="0" anchor="t">
            <a:spAutoFit/>
          </a:bodyPr>
          <a:lstStyle/>
          <a:p>
            <a:r>
              <a:rPr lang="en-US" sz="1400">
                <a:solidFill>
                  <a:schemeClr val="accent3"/>
                </a:solidFill>
                <a:latin typeface="Arial"/>
                <a:cs typeface="Arial"/>
              </a:rPr>
              <a:t>GETTING THE RIGHT HELP</a:t>
            </a:r>
            <a:endParaRPr lang="en-US" sz="1400">
              <a:solidFill>
                <a:schemeClr val="accent3"/>
              </a:solidFill>
            </a:endParaRPr>
          </a:p>
        </p:txBody>
      </p:sp>
      <p:sp>
        <p:nvSpPr>
          <p:cNvPr id="13" name="TextBox 12">
            <a:extLst>
              <a:ext uri="{FF2B5EF4-FFF2-40B4-BE49-F238E27FC236}">
                <a16:creationId xmlns:a16="http://schemas.microsoft.com/office/drawing/2014/main" id="{8663959B-96DC-2B95-FC8C-0994263F5B5F}"/>
              </a:ext>
            </a:extLst>
          </p:cNvPr>
          <p:cNvSpPr txBox="1"/>
          <p:nvPr/>
        </p:nvSpPr>
        <p:spPr>
          <a:xfrm>
            <a:off x="405336" y="2908660"/>
            <a:ext cx="5690651" cy="1200329"/>
          </a:xfrm>
          <a:prstGeom prst="rect">
            <a:avLst/>
          </a:prstGeom>
          <a:noFill/>
        </p:spPr>
        <p:txBody>
          <a:bodyPr wrap="square">
            <a:spAutoFit/>
          </a:bodyPr>
          <a:lstStyle/>
          <a:p>
            <a:pPr>
              <a:lnSpc>
                <a:spcPct val="90000"/>
              </a:lnSpc>
            </a:pPr>
            <a:r>
              <a:rPr lang="en-US" sz="4000">
                <a:solidFill>
                  <a:schemeClr val="bg1"/>
                </a:solidFill>
                <a:latin typeface="Arial"/>
                <a:cs typeface="Arial"/>
              </a:rPr>
              <a:t>our customer </a:t>
            </a:r>
          </a:p>
          <a:p>
            <a:pPr>
              <a:lnSpc>
                <a:spcPct val="90000"/>
              </a:lnSpc>
            </a:pPr>
            <a:r>
              <a:rPr lang="en-US" sz="4000">
                <a:solidFill>
                  <a:schemeClr val="bg1"/>
                </a:solidFill>
                <a:latin typeface="Arial"/>
                <a:cs typeface="Arial"/>
              </a:rPr>
              <a:t>care team</a:t>
            </a:r>
          </a:p>
        </p:txBody>
      </p:sp>
      <p:sp>
        <p:nvSpPr>
          <p:cNvPr id="14" name="TextBox 13">
            <a:extLst>
              <a:ext uri="{FF2B5EF4-FFF2-40B4-BE49-F238E27FC236}">
                <a16:creationId xmlns:a16="http://schemas.microsoft.com/office/drawing/2014/main" id="{E5DD9B71-360A-25F5-109F-CF66B7DC80C8}"/>
              </a:ext>
            </a:extLst>
          </p:cNvPr>
          <p:cNvSpPr txBox="1"/>
          <p:nvPr/>
        </p:nvSpPr>
        <p:spPr>
          <a:xfrm>
            <a:off x="6498169" y="2908660"/>
            <a:ext cx="5611639" cy="1200329"/>
          </a:xfrm>
          <a:prstGeom prst="rect">
            <a:avLst/>
          </a:prstGeom>
          <a:noFill/>
        </p:spPr>
        <p:txBody>
          <a:bodyPr wrap="square">
            <a:spAutoFit/>
          </a:bodyPr>
          <a:lstStyle/>
          <a:p>
            <a:pPr>
              <a:lnSpc>
                <a:spcPct val="90000"/>
              </a:lnSpc>
            </a:pPr>
            <a:r>
              <a:rPr lang="en-US" sz="4000">
                <a:solidFill>
                  <a:schemeClr val="bg1"/>
                </a:solidFill>
                <a:latin typeface="Arial"/>
                <a:cs typeface="Arial"/>
              </a:rPr>
              <a:t>your employer’s </a:t>
            </a:r>
          </a:p>
          <a:p>
            <a:pPr>
              <a:lnSpc>
                <a:spcPct val="90000"/>
              </a:lnSpc>
            </a:pPr>
            <a:r>
              <a:rPr lang="en-US" sz="4000">
                <a:solidFill>
                  <a:schemeClr val="bg1"/>
                </a:solidFill>
                <a:latin typeface="Arial"/>
                <a:cs typeface="Arial"/>
              </a:rPr>
              <a:t>human resources team </a:t>
            </a:r>
          </a:p>
        </p:txBody>
      </p:sp>
      <p:cxnSp>
        <p:nvCxnSpPr>
          <p:cNvPr id="16" name="Straight Connector 15">
            <a:extLst>
              <a:ext uri="{FF2B5EF4-FFF2-40B4-BE49-F238E27FC236}">
                <a16:creationId xmlns:a16="http://schemas.microsoft.com/office/drawing/2014/main" id="{84C891DD-3527-8325-C3EF-58F8FB32505D}"/>
              </a:ext>
            </a:extLst>
          </p:cNvPr>
          <p:cNvCxnSpPr>
            <a:cxnSpLocks/>
          </p:cNvCxnSpPr>
          <p:nvPr/>
        </p:nvCxnSpPr>
        <p:spPr>
          <a:xfrm>
            <a:off x="6096000" y="2644740"/>
            <a:ext cx="0" cy="376462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519493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FBEA3-6721-9956-E373-0F0A65A140EF}"/>
            </a:ext>
          </a:extLst>
        </p:cNvPr>
        <p:cNvGrpSpPr/>
        <p:nvPr/>
      </p:nvGrpSpPr>
      <p:grpSpPr>
        <a:xfrm>
          <a:off x="0" y="0"/>
          <a:ext cx="0" cy="0"/>
          <a:chOff x="0" y="0"/>
          <a:chExt cx="0" cy="0"/>
        </a:xfrm>
      </p:grpSpPr>
      <p:sp>
        <p:nvSpPr>
          <p:cNvPr id="7" name="object 28">
            <a:extLst>
              <a:ext uri="{FF2B5EF4-FFF2-40B4-BE49-F238E27FC236}">
                <a16:creationId xmlns:a16="http://schemas.microsoft.com/office/drawing/2014/main" id="{EDE45EC7-CC2C-8A34-8665-828863A98CBE}"/>
              </a:ext>
            </a:extLst>
          </p:cNvPr>
          <p:cNvSpPr txBox="1">
            <a:spLocks/>
          </p:cNvSpPr>
          <p:nvPr/>
        </p:nvSpPr>
        <p:spPr>
          <a:xfrm>
            <a:off x="645455" y="629651"/>
            <a:ext cx="4827497" cy="927818"/>
          </a:xfrm>
          <a:prstGeom prst="rect">
            <a:avLst/>
          </a:prstGeom>
        </p:spPr>
        <p:txBody>
          <a:bodyPr vert="horz" wrap="square" lIns="0" tIns="95885" rIns="0" bIns="0" rtlCol="0" anchor="t">
            <a:spAutoFit/>
          </a:bodyPr>
          <a:lstStyle>
            <a:lvl1pPr algn="l" defTabSz="914400" rtl="0" eaLnBrk="1" latinLnBrk="0" hangingPunct="1">
              <a:lnSpc>
                <a:spcPct val="90000"/>
              </a:lnSpc>
              <a:spcBef>
                <a:spcPct val="0"/>
              </a:spcBef>
              <a:buNone/>
              <a:defRPr sz="3600" b="1" kern="1200">
                <a:solidFill>
                  <a:schemeClr val="accent1"/>
                </a:solidFill>
                <a:latin typeface="Arial" panose="020B0604020202020204" pitchFamily="34" charset="0"/>
                <a:ea typeface="+mj-ea"/>
                <a:cs typeface="Arial" panose="020B0604020202020204" pitchFamily="34" charset="0"/>
              </a:defRPr>
            </a:lvl1pPr>
          </a:lstStyle>
          <a:p>
            <a:pPr marL="12700" marR="5080"/>
            <a:r>
              <a:rPr lang="en-US" sz="6000" b="0">
                <a:solidFill>
                  <a:schemeClr val="bg1"/>
                </a:solidFill>
              </a:rPr>
              <a:t>questions</a:t>
            </a:r>
            <a:endParaRPr lang="en-US" sz="6000" b="0">
              <a:solidFill>
                <a:schemeClr val="accent4"/>
              </a:solidFill>
            </a:endParaRPr>
          </a:p>
        </p:txBody>
      </p:sp>
      <p:pic>
        <p:nvPicPr>
          <p:cNvPr id="12" name="Picture 11">
            <a:extLst>
              <a:ext uri="{FF2B5EF4-FFF2-40B4-BE49-F238E27FC236}">
                <a16:creationId xmlns:a16="http://schemas.microsoft.com/office/drawing/2014/main" id="{BAFB8BF4-BCA5-FA5E-5BFE-64B7C93E13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456" y="4936293"/>
            <a:ext cx="2146841" cy="601860"/>
          </a:xfrm>
          <a:prstGeom prst="rect">
            <a:avLst/>
          </a:prstGeom>
        </p:spPr>
      </p:pic>
      <p:sp>
        <p:nvSpPr>
          <p:cNvPr id="15" name="Rectangle 14">
            <a:extLst>
              <a:ext uri="{FF2B5EF4-FFF2-40B4-BE49-F238E27FC236}">
                <a16:creationId xmlns:a16="http://schemas.microsoft.com/office/drawing/2014/main" id="{0DD136FA-2B43-4A9C-981E-0A66FD2FA231}"/>
              </a:ext>
            </a:extLst>
          </p:cNvPr>
          <p:cNvSpPr/>
          <p:nvPr/>
        </p:nvSpPr>
        <p:spPr>
          <a:xfrm>
            <a:off x="0" y="6172200"/>
            <a:ext cx="12192000" cy="685800"/>
          </a:xfrm>
          <a:prstGeom prst="rect">
            <a:avLst/>
          </a:prstGeom>
          <a:solidFill>
            <a:srgbClr val="0033A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418579BA-5B42-59AE-2C6B-A5B96DDB1209}"/>
              </a:ext>
            </a:extLst>
          </p:cNvPr>
          <p:cNvPicPr>
            <a:picLocks noChangeAspect="1"/>
          </p:cNvPicPr>
          <p:nvPr/>
        </p:nvPicPr>
        <p:blipFill>
          <a:blip r:embed="rId4">
            <a:extLst>
              <a:ext uri="{28A0092B-C50C-407E-A947-70E740481C1C}">
                <a14:useLocalDpi xmlns:a14="http://schemas.microsoft.com/office/drawing/2010/main" val="0"/>
              </a:ext>
            </a:extLst>
          </a:blip>
          <a:srcRect l="42170" t="58873" b="33854"/>
          <a:stretch>
            <a:fillRect/>
          </a:stretch>
        </p:blipFill>
        <p:spPr>
          <a:xfrm>
            <a:off x="0" y="6169376"/>
            <a:ext cx="7088645" cy="688624"/>
          </a:xfrm>
          <a:prstGeom prst="rect">
            <a:avLst/>
          </a:prstGeom>
        </p:spPr>
      </p:pic>
      <p:sp>
        <p:nvSpPr>
          <p:cNvPr id="19" name="object 28">
            <a:extLst>
              <a:ext uri="{FF2B5EF4-FFF2-40B4-BE49-F238E27FC236}">
                <a16:creationId xmlns:a16="http://schemas.microsoft.com/office/drawing/2014/main" id="{39BDF6A3-B2A5-149F-4ADF-0B8ECE85357B}"/>
              </a:ext>
            </a:extLst>
          </p:cNvPr>
          <p:cNvSpPr txBox="1">
            <a:spLocks/>
          </p:cNvSpPr>
          <p:nvPr/>
        </p:nvSpPr>
        <p:spPr>
          <a:xfrm>
            <a:off x="645456" y="1670781"/>
            <a:ext cx="4087910" cy="404598"/>
          </a:xfrm>
          <a:prstGeom prst="rect">
            <a:avLst/>
          </a:prstGeom>
        </p:spPr>
        <p:txBody>
          <a:bodyPr vert="horz" wrap="square" lIns="0" tIns="95885" rIns="0" bIns="0" rtlCol="0" anchor="t">
            <a:spAutoFit/>
          </a:bodyPr>
          <a:lstStyle>
            <a:lvl1pPr algn="l" defTabSz="914400" rtl="0" eaLnBrk="1" latinLnBrk="0" hangingPunct="1">
              <a:lnSpc>
                <a:spcPct val="90000"/>
              </a:lnSpc>
              <a:spcBef>
                <a:spcPct val="0"/>
              </a:spcBef>
              <a:buNone/>
              <a:defRPr sz="3600" b="1" kern="1200">
                <a:solidFill>
                  <a:schemeClr val="accent1"/>
                </a:solidFill>
                <a:latin typeface="Arial" panose="020B0604020202020204" pitchFamily="34" charset="0"/>
                <a:ea typeface="+mj-ea"/>
                <a:cs typeface="Arial" panose="020B0604020202020204" pitchFamily="34" charset="0"/>
              </a:defRPr>
            </a:lvl1pPr>
          </a:lstStyle>
          <a:p>
            <a:pPr lvl="0">
              <a:lnSpc>
                <a:spcPct val="100000"/>
              </a:lnSpc>
              <a:spcBef>
                <a:spcPts val="0"/>
              </a:spcBef>
              <a:defRPr/>
            </a:pPr>
            <a:r>
              <a:rPr lang="en-US" sz="2000" b="0">
                <a:solidFill>
                  <a:schemeClr val="accent4"/>
                </a:solidFill>
                <a:latin typeface="Arial"/>
                <a:cs typeface="Arial"/>
              </a:rPr>
              <a:t>1.800.789.2720</a:t>
            </a:r>
            <a:r>
              <a:rPr lang="en-US" sz="2000">
                <a:solidFill>
                  <a:schemeClr val="accent4"/>
                </a:solidFill>
                <a:latin typeface="Arial" panose="020B0604020202020204"/>
              </a:rPr>
              <a:t> </a:t>
            </a:r>
            <a:r>
              <a:rPr lang="en-US" sz="2000">
                <a:solidFill>
                  <a:schemeClr val="accent4"/>
                </a:solidFill>
                <a:latin typeface="Arial"/>
                <a:cs typeface="Arial"/>
              </a:rPr>
              <a:t>o</a:t>
            </a:r>
            <a:r>
              <a:rPr lang="en-US" sz="2000" b="0">
                <a:solidFill>
                  <a:schemeClr val="accent4"/>
                </a:solidFill>
                <a:latin typeface="Arial"/>
                <a:cs typeface="Arial"/>
              </a:rPr>
              <a:t>r visit </a:t>
            </a:r>
            <a:r>
              <a:rPr lang="en-US" sz="2000" b="0" u="sng" err="1">
                <a:solidFill>
                  <a:schemeClr val="accent4"/>
                </a:solidFill>
                <a:latin typeface="Arial"/>
                <a:cs typeface="Arial"/>
              </a:rPr>
              <a:t>myaip.com</a:t>
            </a:r>
            <a:endParaRPr lang="en-US" sz="2000" b="0" u="sng">
              <a:solidFill>
                <a:schemeClr val="accent4"/>
              </a:solidFill>
              <a:latin typeface="Arial"/>
              <a:cs typeface="Arial"/>
            </a:endParaRPr>
          </a:p>
        </p:txBody>
      </p:sp>
      <p:pic>
        <p:nvPicPr>
          <p:cNvPr id="4" name="Picture 3">
            <a:extLst>
              <a:ext uri="{FF2B5EF4-FFF2-40B4-BE49-F238E27FC236}">
                <a16:creationId xmlns:a16="http://schemas.microsoft.com/office/drawing/2014/main" id="{8D4663FC-231F-9FDE-D5D5-ED60FE05D01E}"/>
              </a:ext>
            </a:extLst>
          </p:cNvPr>
          <p:cNvPicPr>
            <a:picLocks noChangeAspect="1"/>
          </p:cNvPicPr>
          <p:nvPr/>
        </p:nvPicPr>
        <p:blipFill>
          <a:blip r:embed="rId5"/>
          <a:srcRect r="34347"/>
          <a:stretch>
            <a:fillRect/>
          </a:stretch>
        </p:blipFill>
        <p:spPr>
          <a:xfrm>
            <a:off x="6096000" y="-2823"/>
            <a:ext cx="6096000" cy="6170788"/>
          </a:xfrm>
          <a:prstGeom prst="rect">
            <a:avLst/>
          </a:prstGeom>
        </p:spPr>
      </p:pic>
    </p:spTree>
    <p:extLst>
      <p:ext uri="{BB962C8B-B14F-4D97-AF65-F5344CB8AC3E}">
        <p14:creationId xmlns:p14="http://schemas.microsoft.com/office/powerpoint/2010/main" val="23956778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FFC42-027E-C599-E511-8AE4FB8B52C6}"/>
            </a:ext>
          </a:extLst>
        </p:cNvPr>
        <p:cNvGrpSpPr/>
        <p:nvPr/>
      </p:nvGrpSpPr>
      <p:grpSpPr>
        <a:xfrm>
          <a:off x="0" y="0"/>
          <a:ext cx="0" cy="0"/>
          <a:chOff x="0" y="0"/>
          <a:chExt cx="0" cy="0"/>
        </a:xfrm>
      </p:grpSpPr>
      <p:sp>
        <p:nvSpPr>
          <p:cNvPr id="2" name="Title 7">
            <a:extLst>
              <a:ext uri="{FF2B5EF4-FFF2-40B4-BE49-F238E27FC236}">
                <a16:creationId xmlns:a16="http://schemas.microsoft.com/office/drawing/2014/main" id="{87112B93-C39F-C0CD-B047-234687979B98}"/>
              </a:ext>
            </a:extLst>
          </p:cNvPr>
          <p:cNvSpPr txBox="1">
            <a:spLocks/>
          </p:cNvSpPr>
          <p:nvPr/>
        </p:nvSpPr>
        <p:spPr>
          <a:xfrm>
            <a:off x="745045" y="2612636"/>
            <a:ext cx="5442691" cy="1200329"/>
          </a:xfrm>
          <a:prstGeom prst="rect">
            <a:avLst/>
          </a:prstGeom>
        </p:spPr>
        <p:txBody>
          <a:bodyPr wrap="square" lIns="91440" tIns="45720" rIns="91440" bIns="45720" anchor="t">
            <a:spAutoFit/>
          </a:bodyPr>
          <a:lstStyle>
            <a:lvl1pPr algn="l" defTabSz="914400" rtl="0" eaLnBrk="1" latinLnBrk="0" hangingPunct="1">
              <a:lnSpc>
                <a:spcPct val="90000"/>
              </a:lnSpc>
              <a:spcBef>
                <a:spcPct val="0"/>
              </a:spcBef>
              <a:buNone/>
              <a:defRPr sz="4000" b="0" kern="1200">
                <a:solidFill>
                  <a:schemeClr val="tx2"/>
                </a:solidFill>
                <a:latin typeface="Arial" panose="020B0604020202020204" pitchFamily="34" charset="0"/>
                <a:ea typeface="+mj-ea"/>
                <a:cs typeface="Arial" panose="020B0604020202020204" pitchFamily="34" charset="0"/>
              </a:defRPr>
            </a:lvl1pPr>
          </a:lstStyle>
          <a:p>
            <a:pPr>
              <a:defRPr/>
            </a:pPr>
            <a:r>
              <a:rPr lang="en-US" sz="8000">
                <a:solidFill>
                  <a:schemeClr val="bg1"/>
                </a:solidFill>
                <a:latin typeface="Arial"/>
                <a:cs typeface="Arial"/>
              </a:rPr>
              <a:t>appendix</a:t>
            </a:r>
            <a:endParaRPr lang="en-US" sz="8000">
              <a:solidFill>
                <a:schemeClr val="bg1"/>
              </a:solidFill>
              <a:ea typeface="+mj-ea"/>
            </a:endParaRPr>
          </a:p>
        </p:txBody>
      </p:sp>
    </p:spTree>
    <p:extLst>
      <p:ext uri="{BB962C8B-B14F-4D97-AF65-F5344CB8AC3E}">
        <p14:creationId xmlns:p14="http://schemas.microsoft.com/office/powerpoint/2010/main" val="385522681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23F59-2B60-0BD8-615B-400104CC7292}"/>
            </a:ext>
          </a:extLst>
        </p:cNvPr>
        <p:cNvGrpSpPr/>
        <p:nvPr/>
      </p:nvGrpSpPr>
      <p:grpSpPr>
        <a:xfrm>
          <a:off x="0" y="0"/>
          <a:ext cx="0" cy="0"/>
          <a:chOff x="0" y="0"/>
          <a:chExt cx="0" cy="0"/>
        </a:xfrm>
      </p:grpSpPr>
      <p:sp>
        <p:nvSpPr>
          <p:cNvPr id="60" name="TextBox 59">
            <a:extLst>
              <a:ext uri="{FF2B5EF4-FFF2-40B4-BE49-F238E27FC236}">
                <a16:creationId xmlns:a16="http://schemas.microsoft.com/office/drawing/2014/main" id="{46DFE06D-37E1-B5C2-4F5E-9B28AB343547}"/>
              </a:ext>
            </a:extLst>
          </p:cNvPr>
          <p:cNvSpPr txBox="1"/>
          <p:nvPr/>
        </p:nvSpPr>
        <p:spPr>
          <a:xfrm>
            <a:off x="733868" y="717160"/>
            <a:ext cx="6284770" cy="830997"/>
          </a:xfrm>
          <a:prstGeom prst="rect">
            <a:avLst/>
          </a:prstGeom>
          <a:noFill/>
        </p:spPr>
        <p:txBody>
          <a:bodyPr wrap="square" lIns="91440" tIns="45720" rIns="91440" bIns="45720" rtlCol="0" anchor="t">
            <a:spAutoFit/>
          </a:bodyPr>
          <a:lstStyle/>
          <a:p>
            <a:r>
              <a:rPr lang="en-US" sz="4800">
                <a:solidFill>
                  <a:schemeClr val="bg1"/>
                </a:solidFill>
                <a:latin typeface="Arial"/>
                <a:cs typeface="Arial"/>
              </a:rPr>
              <a:t>pricing details</a:t>
            </a:r>
            <a:endParaRPr lang="en-US" sz="4800">
              <a:solidFill>
                <a:schemeClr val="bg1"/>
              </a:solidFill>
            </a:endParaRPr>
          </a:p>
        </p:txBody>
      </p:sp>
      <p:graphicFrame>
        <p:nvGraphicFramePr>
          <p:cNvPr id="4" name="Table 3">
            <a:extLst>
              <a:ext uri="{FF2B5EF4-FFF2-40B4-BE49-F238E27FC236}">
                <a16:creationId xmlns:a16="http://schemas.microsoft.com/office/drawing/2014/main" id="{26164499-5ED5-79EB-536A-BCE6B6AED5DB}"/>
              </a:ext>
            </a:extLst>
          </p:cNvPr>
          <p:cNvGraphicFramePr>
            <a:graphicFrameLocks noGrp="1"/>
          </p:cNvGraphicFramePr>
          <p:nvPr/>
        </p:nvGraphicFramePr>
        <p:xfrm>
          <a:off x="733868" y="3338544"/>
          <a:ext cx="10383717" cy="1828800"/>
        </p:xfrm>
        <a:graphic>
          <a:graphicData uri="http://schemas.openxmlformats.org/drawingml/2006/table">
            <a:tbl>
              <a:tblPr/>
              <a:tblGrid>
                <a:gridCol w="3461239">
                  <a:extLst>
                    <a:ext uri="{9D8B030D-6E8A-4147-A177-3AD203B41FA5}">
                      <a16:colId xmlns:a16="http://schemas.microsoft.com/office/drawing/2014/main" val="774678009"/>
                    </a:ext>
                  </a:extLst>
                </a:gridCol>
                <a:gridCol w="3461239">
                  <a:extLst>
                    <a:ext uri="{9D8B030D-6E8A-4147-A177-3AD203B41FA5}">
                      <a16:colId xmlns:a16="http://schemas.microsoft.com/office/drawing/2014/main" val="4067861016"/>
                    </a:ext>
                  </a:extLst>
                </a:gridCol>
                <a:gridCol w="3461239">
                  <a:extLst>
                    <a:ext uri="{9D8B030D-6E8A-4147-A177-3AD203B41FA5}">
                      <a16:colId xmlns:a16="http://schemas.microsoft.com/office/drawing/2014/main" val="2677950022"/>
                    </a:ext>
                  </a:extLst>
                </a:gridCol>
              </a:tblGrid>
              <a:tr h="914400">
                <a:tc>
                  <a:txBody>
                    <a:bodyPr/>
                    <a:lstStyle/>
                    <a:p>
                      <a:pPr marL="0" algn="l" defTabSz="914400" rtl="0" eaLnBrk="1" fontAlgn="base" latinLnBrk="0" hangingPunct="1">
                        <a:lnSpc>
                          <a:spcPct val="114000"/>
                        </a:lnSpc>
                        <a:buNone/>
                      </a:pPr>
                      <a:r>
                        <a:rPr lang="en-US" sz="1600" b="0" i="0" kern="1200">
                          <a:solidFill>
                            <a:schemeClr val="bg1"/>
                          </a:solidFill>
                          <a:effectLst/>
                          <a:latin typeface="Arial"/>
                          <a:ea typeface="+mn-ea"/>
                          <a:cs typeface="+mn-cs"/>
                        </a:rPr>
                        <a:t>Plan type</a:t>
                      </a:r>
                    </a:p>
                  </a:txBody>
                  <a:tcPr anchor="ctr">
                    <a:lnL w="1082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pPr marL="0" algn="l" rtl="0" eaLnBrk="1" fontAlgn="base" latinLnBrk="0" hangingPunct="1">
                        <a:lnSpc>
                          <a:spcPct val="114000"/>
                        </a:lnSpc>
                        <a:buNone/>
                      </a:pPr>
                      <a:r>
                        <a:rPr lang="en-US" sz="1600" b="0" i="0" kern="1200">
                          <a:solidFill>
                            <a:schemeClr val="bg1"/>
                          </a:solidFill>
                          <a:effectLst/>
                          <a:latin typeface="Arial"/>
                          <a:ea typeface="+mn-ea"/>
                          <a:cs typeface="+mn-cs"/>
                        </a:rPr>
                        <a:t>Your pricing</a:t>
                      </a:r>
                      <a:endParaRPr lang="en-US" sz="1600" b="0" i="0" kern="1200">
                        <a:solidFill>
                          <a:schemeClr val="bg1"/>
                        </a:solidFill>
                        <a:effectLst/>
                        <a:latin typeface="Arial" panose="020B0604020202020204" pitchFamily="34" charset="0"/>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pPr marL="0" algn="l" rtl="0" eaLnBrk="1" fontAlgn="base" latinLnBrk="0" hangingPunct="1">
                        <a:lnSpc>
                          <a:spcPct val="114000"/>
                        </a:lnSpc>
                        <a:buNone/>
                      </a:pPr>
                      <a:r>
                        <a:rPr lang="en-US" sz="1600" b="0" i="0" kern="1200">
                          <a:solidFill>
                            <a:schemeClr val="bg1"/>
                          </a:solidFill>
                          <a:effectLst/>
                          <a:latin typeface="Arial"/>
                          <a:ea typeface="+mn-ea"/>
                          <a:cs typeface="+mn-cs"/>
                        </a:rPr>
                        <a:t>You &amp; family pricing </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2831699935"/>
                  </a:ext>
                </a:extLst>
              </a:tr>
              <a:tr h="914400">
                <a:tc>
                  <a:txBody>
                    <a:bodyPr/>
                    <a:lstStyle/>
                    <a:p>
                      <a:pPr marL="0" algn="l" defTabSz="914400" rtl="0" eaLnBrk="1" fontAlgn="base" latinLnBrk="0" hangingPunct="1">
                        <a:lnSpc>
                          <a:spcPct val="114000"/>
                        </a:lnSpc>
                        <a:buNone/>
                      </a:pPr>
                      <a:r>
                        <a:rPr lang="en-US" sz="1600" b="0" i="0" kern="1200">
                          <a:solidFill>
                            <a:schemeClr val="bg1"/>
                          </a:solidFill>
                          <a:effectLst/>
                          <a:latin typeface="Arial"/>
                          <a:ea typeface="+mn-ea"/>
                          <a:cs typeface="+mn-cs"/>
                        </a:rPr>
                        <a:t>[Plan name]</a:t>
                      </a:r>
                    </a:p>
                  </a:txBody>
                  <a:tcPr anchor="ctr">
                    <a:lnL w="1082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0820" cap="flat" cmpd="sng" algn="ctr">
                      <a:noFill/>
                      <a:prstDash val="solid"/>
                      <a:round/>
                      <a:headEnd type="none" w="med" len="med"/>
                      <a:tailEnd type="none" w="med" len="med"/>
                    </a:lnB>
                    <a:lnTlToBr w="12700" cmpd="sng">
                      <a:noFill/>
                      <a:prstDash val="solid"/>
                    </a:lnTlToBr>
                    <a:lnBlToTr w="12700" cmpd="sng">
                      <a:noFill/>
                      <a:prstDash val="solid"/>
                    </a:lnBlToTr>
                    <a:solidFill>
                      <a:schemeClr val="tx1">
                        <a:alpha val="50000"/>
                      </a:schemeClr>
                    </a:solidFill>
                  </a:tcPr>
                </a:tc>
                <a:tc>
                  <a:txBody>
                    <a:bodyPr/>
                    <a:lstStyle/>
                    <a:p>
                      <a:pPr marL="0" algn="l" defTabSz="914400" rtl="0" eaLnBrk="1" fontAlgn="base" latinLnBrk="0" hangingPunct="1">
                        <a:lnSpc>
                          <a:spcPct val="114000"/>
                        </a:lnSpc>
                        <a:buNone/>
                      </a:pPr>
                      <a:r>
                        <a:rPr lang="en-US" sz="2800" b="0" i="0" kern="1200">
                          <a:solidFill>
                            <a:schemeClr val="accent4"/>
                          </a:solidFill>
                          <a:effectLst/>
                          <a:latin typeface="Arial"/>
                          <a:ea typeface="+mn-ea"/>
                          <a:cs typeface="+mn-cs"/>
                        </a:rPr>
                        <a:t>$XX.XX</a:t>
                      </a:r>
                      <a:r>
                        <a:rPr lang="en-US" sz="1600" b="0" i="0" kern="1200">
                          <a:solidFill>
                            <a:schemeClr val="accent4"/>
                          </a:solidFill>
                          <a:effectLst/>
                          <a:latin typeface="Arial"/>
                          <a:ea typeface="+mn-ea"/>
                          <a:cs typeface="+mn-cs"/>
                        </a:rPr>
                        <a:t> / month​</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0820" cap="flat" cmpd="sng" algn="ctr">
                      <a:noFill/>
                      <a:prstDash val="solid"/>
                      <a:round/>
                      <a:headEnd type="none" w="med" len="med"/>
                      <a:tailEnd type="none" w="med" len="med"/>
                    </a:lnB>
                    <a:lnTlToBr w="12700" cmpd="sng">
                      <a:noFill/>
                      <a:prstDash val="solid"/>
                    </a:lnTlToBr>
                    <a:lnBlToTr w="12700" cmpd="sng">
                      <a:noFill/>
                      <a:prstDash val="solid"/>
                    </a:lnBlToTr>
                    <a:solidFill>
                      <a:schemeClr val="tx1">
                        <a:alpha val="50000"/>
                      </a:schemeClr>
                    </a:solidFill>
                  </a:tcPr>
                </a:tc>
                <a:tc>
                  <a:txBody>
                    <a:bodyPr/>
                    <a:lstStyle/>
                    <a:p>
                      <a:pPr marL="0" algn="l" defTabSz="914400" rtl="0" eaLnBrk="1" fontAlgn="base" latinLnBrk="0" hangingPunct="1">
                        <a:lnSpc>
                          <a:spcPct val="114000"/>
                        </a:lnSpc>
                        <a:buNone/>
                      </a:pPr>
                      <a:r>
                        <a:rPr lang="en-US" sz="2800" b="0" i="0" kern="1200">
                          <a:solidFill>
                            <a:schemeClr val="accent4"/>
                          </a:solidFill>
                          <a:effectLst/>
                          <a:latin typeface="Arial"/>
                          <a:ea typeface="+mn-ea"/>
                          <a:cs typeface="+mn-cs"/>
                        </a:rPr>
                        <a:t>$XX.XX </a:t>
                      </a:r>
                      <a:r>
                        <a:rPr lang="en-US" sz="1600" b="0" i="0" kern="1200">
                          <a:solidFill>
                            <a:schemeClr val="accent4"/>
                          </a:solidFill>
                          <a:effectLst/>
                          <a:latin typeface="Arial"/>
                          <a:ea typeface="+mn-ea"/>
                          <a:cs typeface="+mn-cs"/>
                        </a:rPr>
                        <a:t>/ month​</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1">
                        <a:alpha val="50000"/>
                      </a:schemeClr>
                    </a:solidFill>
                  </a:tcPr>
                </a:tc>
                <a:extLst>
                  <a:ext uri="{0D108BD9-81ED-4DB2-BD59-A6C34878D82A}">
                    <a16:rowId xmlns:a16="http://schemas.microsoft.com/office/drawing/2014/main" val="2761701876"/>
                  </a:ext>
                </a:extLst>
              </a:tr>
            </a:tbl>
          </a:graphicData>
        </a:graphic>
      </p:graphicFrame>
      <p:sp>
        <p:nvSpPr>
          <p:cNvPr id="9" name="TextBox 8">
            <a:extLst>
              <a:ext uri="{FF2B5EF4-FFF2-40B4-BE49-F238E27FC236}">
                <a16:creationId xmlns:a16="http://schemas.microsoft.com/office/drawing/2014/main" id="{A836F2CD-FBEC-F7E3-CE6C-8C5CC8F6762A}"/>
              </a:ext>
            </a:extLst>
          </p:cNvPr>
          <p:cNvSpPr txBox="1"/>
          <p:nvPr/>
        </p:nvSpPr>
        <p:spPr>
          <a:xfrm>
            <a:off x="733868" y="1664634"/>
            <a:ext cx="6464460" cy="823944"/>
          </a:xfrm>
          <a:prstGeom prst="rect">
            <a:avLst/>
          </a:prstGeom>
          <a:noFill/>
        </p:spPr>
        <p:txBody>
          <a:bodyPr wrap="square" lIns="91440" tIns="45720" rIns="91440" bIns="45720" anchor="t">
            <a:spAutoFit/>
          </a:bodyPr>
          <a:lstStyle/>
          <a:p>
            <a:pPr>
              <a:lnSpc>
                <a:spcPct val="125000"/>
              </a:lnSpc>
            </a:pPr>
            <a:r>
              <a:rPr lang="en-US" sz="2000">
                <a:solidFill>
                  <a:schemeClr val="bg1"/>
                </a:solidFill>
                <a:latin typeface="Arial" panose="020B0604020202020204" pitchFamily="34" charset="0"/>
                <a:cs typeface="Arial" panose="020B0604020202020204" pitchFamily="34" charset="0"/>
              </a:rPr>
              <a:t>Deducted from your paycheck.</a:t>
            </a:r>
          </a:p>
          <a:p>
            <a:pPr>
              <a:lnSpc>
                <a:spcPct val="125000"/>
              </a:lnSpc>
            </a:pPr>
            <a:r>
              <a:rPr lang="en-US" sz="2000">
                <a:solidFill>
                  <a:schemeClr val="accent4"/>
                </a:solidFill>
                <a:latin typeface="Arial" panose="020B0604020202020204" pitchFamily="34" charset="0"/>
                <a:cs typeface="Arial" panose="020B0604020202020204" pitchFamily="34" charset="0"/>
              </a:rPr>
              <a:t>Open enrollment starts: Month XX, Year</a:t>
            </a:r>
          </a:p>
        </p:txBody>
      </p:sp>
    </p:spTree>
    <p:extLst>
      <p:ext uri="{BB962C8B-B14F-4D97-AF65-F5344CB8AC3E}">
        <p14:creationId xmlns:p14="http://schemas.microsoft.com/office/powerpoint/2010/main" val="7539595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50BED6-7AEE-DC82-AEE7-00E058C12999}"/>
            </a:ext>
          </a:extLst>
        </p:cNvPr>
        <p:cNvGrpSpPr/>
        <p:nvPr/>
      </p:nvGrpSpPr>
      <p:grpSpPr>
        <a:xfrm>
          <a:off x="0" y="0"/>
          <a:ext cx="0" cy="0"/>
          <a:chOff x="0" y="0"/>
          <a:chExt cx="0" cy="0"/>
        </a:xfrm>
      </p:grpSpPr>
      <p:sp>
        <p:nvSpPr>
          <p:cNvPr id="5" name="Rectangle 1">
            <a:extLst>
              <a:ext uri="{FF2B5EF4-FFF2-40B4-BE49-F238E27FC236}">
                <a16:creationId xmlns:a16="http://schemas.microsoft.com/office/drawing/2014/main" id="{91A8933E-019A-FB84-1CB3-4191AC43A4AC}"/>
              </a:ext>
            </a:extLst>
          </p:cNvPr>
          <p:cNvSpPr>
            <a:spLocks noChangeArrowheads="1"/>
          </p:cNvSpPr>
          <p:nvPr/>
        </p:nvSpPr>
        <p:spPr bwMode="auto">
          <a:xfrm>
            <a:off x="733868" y="386106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23D4761B-58A0-842C-6C8B-FB7FFA8E2F90}"/>
              </a:ext>
            </a:extLst>
          </p:cNvPr>
          <p:cNvSpPr txBox="1"/>
          <p:nvPr/>
        </p:nvSpPr>
        <p:spPr>
          <a:xfrm>
            <a:off x="733868" y="717160"/>
            <a:ext cx="6284770" cy="830997"/>
          </a:xfrm>
          <a:prstGeom prst="rect">
            <a:avLst/>
          </a:prstGeom>
          <a:noFill/>
        </p:spPr>
        <p:txBody>
          <a:bodyPr wrap="square" lIns="91440" tIns="45720" rIns="91440" bIns="45720" rtlCol="0" anchor="t">
            <a:spAutoFit/>
          </a:bodyPr>
          <a:lstStyle/>
          <a:p>
            <a:r>
              <a:rPr lang="en-US" sz="4800">
                <a:solidFill>
                  <a:schemeClr val="bg1"/>
                </a:solidFill>
                <a:latin typeface="Arial"/>
                <a:cs typeface="Arial"/>
              </a:rPr>
              <a:t>pricing details</a:t>
            </a:r>
            <a:endParaRPr lang="en-US" sz="4800">
              <a:solidFill>
                <a:schemeClr val="bg1"/>
              </a:solidFill>
            </a:endParaRPr>
          </a:p>
        </p:txBody>
      </p:sp>
      <p:graphicFrame>
        <p:nvGraphicFramePr>
          <p:cNvPr id="9" name="Table 8">
            <a:extLst>
              <a:ext uri="{FF2B5EF4-FFF2-40B4-BE49-F238E27FC236}">
                <a16:creationId xmlns:a16="http://schemas.microsoft.com/office/drawing/2014/main" id="{D785FBF4-141D-F249-63FC-7253D6067BE7}"/>
              </a:ext>
            </a:extLst>
          </p:cNvPr>
          <p:cNvGraphicFramePr>
            <a:graphicFrameLocks noGrp="1"/>
          </p:cNvGraphicFramePr>
          <p:nvPr/>
        </p:nvGraphicFramePr>
        <p:xfrm>
          <a:off x="733868" y="3338544"/>
          <a:ext cx="10383717" cy="1828800"/>
        </p:xfrm>
        <a:graphic>
          <a:graphicData uri="http://schemas.openxmlformats.org/drawingml/2006/table">
            <a:tbl>
              <a:tblPr/>
              <a:tblGrid>
                <a:gridCol w="3461239">
                  <a:extLst>
                    <a:ext uri="{9D8B030D-6E8A-4147-A177-3AD203B41FA5}">
                      <a16:colId xmlns:a16="http://schemas.microsoft.com/office/drawing/2014/main" val="774678009"/>
                    </a:ext>
                  </a:extLst>
                </a:gridCol>
                <a:gridCol w="3461239">
                  <a:extLst>
                    <a:ext uri="{9D8B030D-6E8A-4147-A177-3AD203B41FA5}">
                      <a16:colId xmlns:a16="http://schemas.microsoft.com/office/drawing/2014/main" val="4067861016"/>
                    </a:ext>
                  </a:extLst>
                </a:gridCol>
                <a:gridCol w="3461239">
                  <a:extLst>
                    <a:ext uri="{9D8B030D-6E8A-4147-A177-3AD203B41FA5}">
                      <a16:colId xmlns:a16="http://schemas.microsoft.com/office/drawing/2014/main" val="2677950022"/>
                    </a:ext>
                  </a:extLst>
                </a:gridCol>
              </a:tblGrid>
              <a:tr h="914400">
                <a:tc>
                  <a:txBody>
                    <a:bodyPr/>
                    <a:lstStyle/>
                    <a:p>
                      <a:pPr marL="0" algn="l" defTabSz="914400" rtl="0" eaLnBrk="1" fontAlgn="base" latinLnBrk="0" hangingPunct="1">
                        <a:lnSpc>
                          <a:spcPct val="114000"/>
                        </a:lnSpc>
                        <a:buNone/>
                      </a:pPr>
                      <a:r>
                        <a:rPr lang="en-US" sz="1600" b="0" i="0" kern="1200">
                          <a:solidFill>
                            <a:schemeClr val="bg1"/>
                          </a:solidFill>
                          <a:effectLst/>
                          <a:latin typeface="Arial" panose="020B0604020202020204" pitchFamily="34" charset="0"/>
                          <a:ea typeface="+mn-ea"/>
                          <a:cs typeface="Arial" panose="020B0604020202020204" pitchFamily="34" charset="0"/>
                        </a:rPr>
                        <a:t>Plan type</a:t>
                      </a:r>
                    </a:p>
                  </a:txBody>
                  <a:tcPr anchor="ctr">
                    <a:lnL w="1082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pPr marL="0" algn="l" rtl="0" eaLnBrk="1" fontAlgn="base" latinLnBrk="0" hangingPunct="1">
                        <a:lnSpc>
                          <a:spcPct val="114000"/>
                        </a:lnSpc>
                        <a:buNone/>
                      </a:pPr>
                      <a:r>
                        <a:rPr lang="en-US" sz="1600" b="0" i="0" kern="1200">
                          <a:solidFill>
                            <a:schemeClr val="bg1"/>
                          </a:solidFill>
                          <a:effectLst/>
                          <a:latin typeface="Arial" panose="020B0604020202020204" pitchFamily="34" charset="0"/>
                          <a:ea typeface="+mn-ea"/>
                          <a:cs typeface="Arial" panose="020B0604020202020204" pitchFamily="34" charset="0"/>
                        </a:rPr>
                        <a:t>Your pricing</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pPr marL="0" marR="0" lvl="0" indent="0" algn="l" rtl="0" eaLnBrk="1" fontAlgn="base" latinLnBrk="0" hangingPunct="1">
                        <a:lnSpc>
                          <a:spcPts val="1650"/>
                        </a:lnSpc>
                        <a:spcBef>
                          <a:spcPts val="0"/>
                        </a:spcBef>
                        <a:spcAft>
                          <a:spcPts val="0"/>
                        </a:spcAft>
                        <a:buClrTx/>
                        <a:buSzTx/>
                        <a:buFontTx/>
                        <a:buNone/>
                      </a:pPr>
                      <a:r>
                        <a:rPr lang="en-US" sz="1600" b="0" i="0" kern="1200">
                          <a:solidFill>
                            <a:schemeClr val="bg1"/>
                          </a:solidFill>
                          <a:effectLst/>
                          <a:latin typeface="Arial" panose="020B0604020202020204" pitchFamily="34" charset="0"/>
                          <a:ea typeface="+mn-ea"/>
                          <a:cs typeface="Arial" panose="020B0604020202020204" pitchFamily="34" charset="0"/>
                        </a:rPr>
                        <a:t>Additional family coverage (optional)</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2831699935"/>
                  </a:ext>
                </a:extLst>
              </a:tr>
              <a:tr h="914400">
                <a:tc>
                  <a:txBody>
                    <a:bodyPr/>
                    <a:lstStyle/>
                    <a:p>
                      <a:pPr marL="0" algn="l" defTabSz="914400" rtl="0" eaLnBrk="1" fontAlgn="base" latinLnBrk="0" hangingPunct="1">
                        <a:lnSpc>
                          <a:spcPct val="114000"/>
                        </a:lnSpc>
                        <a:buNone/>
                      </a:pPr>
                      <a:r>
                        <a:rPr lang="en-US" sz="1600" b="0" i="0" kern="1200">
                          <a:solidFill>
                            <a:schemeClr val="bg1"/>
                          </a:solidFill>
                          <a:effectLst/>
                          <a:latin typeface="Arial" panose="020B0604020202020204" pitchFamily="34" charset="0"/>
                          <a:ea typeface="+mn-ea"/>
                          <a:cs typeface="Arial" panose="020B0604020202020204" pitchFamily="34" charset="0"/>
                        </a:rPr>
                        <a:t>[Plan name]</a:t>
                      </a:r>
                    </a:p>
                  </a:txBody>
                  <a:tcPr anchor="ctr">
                    <a:lnL w="1082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0820" cap="flat" cmpd="sng" algn="ctr">
                      <a:noFill/>
                      <a:prstDash val="solid"/>
                      <a:round/>
                      <a:headEnd type="none" w="med" len="med"/>
                      <a:tailEnd type="none" w="med" len="med"/>
                    </a:lnB>
                    <a:lnTlToBr w="12700" cmpd="sng">
                      <a:noFill/>
                      <a:prstDash val="solid"/>
                    </a:lnTlToBr>
                    <a:lnBlToTr w="12700" cmpd="sng">
                      <a:noFill/>
                      <a:prstDash val="solid"/>
                    </a:lnBlToTr>
                    <a:solidFill>
                      <a:schemeClr val="tx1">
                        <a:alpha val="50000"/>
                      </a:schemeClr>
                    </a:solidFill>
                  </a:tcPr>
                </a:tc>
                <a:tc>
                  <a:txBody>
                    <a:bodyPr/>
                    <a:lstStyle/>
                    <a:p>
                      <a:pPr marL="0" algn="l" defTabSz="914400" rtl="0" eaLnBrk="1" fontAlgn="base" latinLnBrk="0" hangingPunct="1">
                        <a:lnSpc>
                          <a:spcPct val="114000"/>
                        </a:lnSpc>
                        <a:buNone/>
                      </a:pPr>
                      <a:r>
                        <a:rPr lang="en-US" sz="2800" b="0" i="0" kern="1200">
                          <a:solidFill>
                            <a:schemeClr val="accent4"/>
                          </a:solidFill>
                          <a:effectLst/>
                          <a:latin typeface="Arial" panose="020B0604020202020204" pitchFamily="34" charset="0"/>
                          <a:ea typeface="+mn-ea"/>
                          <a:cs typeface="Arial" panose="020B0604020202020204" pitchFamily="34" charset="0"/>
                        </a:rPr>
                        <a:t>$XX.XX </a:t>
                      </a:r>
                      <a:r>
                        <a:rPr lang="en-US" sz="1600" b="0" i="0" kern="1200">
                          <a:solidFill>
                            <a:schemeClr val="accent4"/>
                          </a:solidFill>
                          <a:effectLst/>
                          <a:latin typeface="Arial" panose="020B0604020202020204" pitchFamily="34" charset="0"/>
                          <a:ea typeface="+mn-ea"/>
                          <a:cs typeface="Arial" panose="020B0604020202020204" pitchFamily="34" charset="0"/>
                        </a:rPr>
                        <a:t>/ month​</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0820" cap="flat" cmpd="sng" algn="ctr">
                      <a:noFill/>
                      <a:prstDash val="solid"/>
                      <a:round/>
                      <a:headEnd type="none" w="med" len="med"/>
                      <a:tailEnd type="none" w="med" len="med"/>
                    </a:lnB>
                    <a:lnTlToBr w="12700" cmpd="sng">
                      <a:noFill/>
                      <a:prstDash val="solid"/>
                    </a:lnTlToBr>
                    <a:lnBlToTr w="12700" cmpd="sng">
                      <a:noFill/>
                      <a:prstDash val="solid"/>
                    </a:lnBlToTr>
                    <a:solidFill>
                      <a:schemeClr val="tx1">
                        <a:alpha val="50000"/>
                      </a:schemeClr>
                    </a:solidFill>
                  </a:tcPr>
                </a:tc>
                <a:tc>
                  <a:txBody>
                    <a:bodyPr/>
                    <a:lstStyle/>
                    <a:p>
                      <a:pPr marL="0" algn="l" defTabSz="914400" rtl="0" eaLnBrk="1" fontAlgn="base" latinLnBrk="0" hangingPunct="1">
                        <a:lnSpc>
                          <a:spcPct val="114000"/>
                        </a:lnSpc>
                        <a:buNone/>
                      </a:pPr>
                      <a:r>
                        <a:rPr lang="en-US" sz="2800" b="0" i="0" kern="1200">
                          <a:solidFill>
                            <a:schemeClr val="accent4"/>
                          </a:solidFill>
                          <a:effectLst/>
                          <a:latin typeface="Arial" panose="020B0604020202020204" pitchFamily="34" charset="0"/>
                          <a:ea typeface="+mn-ea"/>
                          <a:cs typeface="Arial" panose="020B0604020202020204" pitchFamily="34" charset="0"/>
                        </a:rPr>
                        <a:t>$XX.XX </a:t>
                      </a:r>
                      <a:r>
                        <a:rPr lang="en-US" sz="1600" b="0" i="0" kern="1200">
                          <a:solidFill>
                            <a:schemeClr val="accent4"/>
                          </a:solidFill>
                          <a:effectLst/>
                          <a:latin typeface="Arial" panose="020B0604020202020204" pitchFamily="34" charset="0"/>
                          <a:ea typeface="+mn-ea"/>
                          <a:cs typeface="Arial" panose="020B0604020202020204" pitchFamily="34" charset="0"/>
                        </a:rPr>
                        <a:t>/ month​</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1">
                        <a:alpha val="50000"/>
                      </a:schemeClr>
                    </a:solidFill>
                  </a:tcPr>
                </a:tc>
                <a:extLst>
                  <a:ext uri="{0D108BD9-81ED-4DB2-BD59-A6C34878D82A}">
                    <a16:rowId xmlns:a16="http://schemas.microsoft.com/office/drawing/2014/main" val="2761701876"/>
                  </a:ext>
                </a:extLst>
              </a:tr>
            </a:tbl>
          </a:graphicData>
        </a:graphic>
      </p:graphicFrame>
      <p:sp>
        <p:nvSpPr>
          <p:cNvPr id="10" name="Rectangle 1">
            <a:extLst>
              <a:ext uri="{FF2B5EF4-FFF2-40B4-BE49-F238E27FC236}">
                <a16:creationId xmlns:a16="http://schemas.microsoft.com/office/drawing/2014/main" id="{A018F459-BF38-FA63-E15F-005BFBCDEF6E}"/>
              </a:ext>
            </a:extLst>
          </p:cNvPr>
          <p:cNvSpPr>
            <a:spLocks noChangeArrowheads="1"/>
          </p:cNvSpPr>
          <p:nvPr/>
        </p:nvSpPr>
        <p:spPr bwMode="auto">
          <a:xfrm>
            <a:off x="733868" y="386106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TextBox 11">
            <a:extLst>
              <a:ext uri="{FF2B5EF4-FFF2-40B4-BE49-F238E27FC236}">
                <a16:creationId xmlns:a16="http://schemas.microsoft.com/office/drawing/2014/main" id="{69A86001-CBEC-8366-0007-21D6862C8007}"/>
              </a:ext>
            </a:extLst>
          </p:cNvPr>
          <p:cNvSpPr txBox="1"/>
          <p:nvPr/>
        </p:nvSpPr>
        <p:spPr>
          <a:xfrm>
            <a:off x="733868" y="1664634"/>
            <a:ext cx="6464460" cy="823944"/>
          </a:xfrm>
          <a:prstGeom prst="rect">
            <a:avLst/>
          </a:prstGeom>
          <a:noFill/>
        </p:spPr>
        <p:txBody>
          <a:bodyPr wrap="square" lIns="91440" tIns="45720" rIns="91440" bIns="45720" anchor="t">
            <a:spAutoFit/>
          </a:bodyPr>
          <a:lstStyle/>
          <a:p>
            <a:pPr>
              <a:lnSpc>
                <a:spcPct val="125000"/>
              </a:lnSpc>
            </a:pPr>
            <a:r>
              <a:rPr lang="en-US" sz="2000">
                <a:solidFill>
                  <a:schemeClr val="bg1"/>
                </a:solidFill>
                <a:latin typeface="Arial"/>
                <a:ea typeface="Calibri"/>
                <a:cs typeface="Arial"/>
              </a:rPr>
              <a:t>Provided by your employer, at no cost to you.</a:t>
            </a:r>
          </a:p>
          <a:p>
            <a:pPr>
              <a:lnSpc>
                <a:spcPct val="125000"/>
              </a:lnSpc>
            </a:pPr>
            <a:r>
              <a:rPr lang="en-US" sz="2000">
                <a:solidFill>
                  <a:schemeClr val="accent4"/>
                </a:solidFill>
                <a:latin typeface="Arial"/>
                <a:ea typeface="Calibri"/>
                <a:cs typeface="Arial"/>
              </a:rPr>
              <a:t>Open enrollment starts: Month XX, Year</a:t>
            </a:r>
          </a:p>
        </p:txBody>
      </p:sp>
    </p:spTree>
    <p:extLst>
      <p:ext uri="{BB962C8B-B14F-4D97-AF65-F5344CB8AC3E}">
        <p14:creationId xmlns:p14="http://schemas.microsoft.com/office/powerpoint/2010/main" val="34824858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20860A-D8ED-671B-B3CF-D4D2112203BB}"/>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0F62504-514D-B8DB-A018-5BC9E7A9CBA3}"/>
              </a:ext>
            </a:extLst>
          </p:cNvPr>
          <p:cNvSpPr/>
          <p:nvPr/>
        </p:nvSpPr>
        <p:spPr>
          <a:xfrm>
            <a:off x="1506046" y="1912021"/>
            <a:ext cx="9734780" cy="3808735"/>
          </a:xfrm>
          <a:prstGeom prst="rect">
            <a:avLst/>
          </a:prstGeom>
        </p:spPr>
        <p:txBody>
          <a:bodyPr wrap="square" lIns="91440" tIns="45720" rIns="91440" bIns="45720" anchor="ctr">
            <a:sp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C393"/>
                </a:solidFill>
                <a:effectLst/>
                <a:uLnTx/>
                <a:uFillTx/>
                <a:latin typeface="Arial"/>
                <a:ea typeface="+mn-ea"/>
                <a:cs typeface="Arial"/>
                <a:hlinkClick r:id="rId3">
                  <a:extLst>
                    <a:ext uri="{A12FA001-AC4F-418D-AE19-62706E023703}">
                      <ahyp:hlinkClr xmlns:ahyp="http://schemas.microsoft.com/office/drawing/2018/hyperlinkcolor" val="tx"/>
                    </a:ext>
                  </a:extLst>
                </a:hlinkClick>
              </a:rPr>
              <a:t>Help Center</a:t>
            </a:r>
            <a:endParaRPr kumimoji="0" lang="en-US" sz="1400" b="0" i="0" u="none" strike="noStrike" kern="1200" cap="none" spc="0" normalizeH="0" baseline="0" noProof="0">
              <a:ln>
                <a:noFill/>
              </a:ln>
              <a:solidFill>
                <a:srgbClr val="00C393"/>
              </a:solidFill>
              <a:effectLst/>
              <a:uLnTx/>
              <a:uFillTx/>
              <a:latin typeface="Arial"/>
              <a:ea typeface="+mn-ea"/>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a:ea typeface="+mn-ea"/>
                <a:cs typeface="Arial"/>
              </a:rPr>
              <a:t>Got questions? Find answers and support here for anything Allstate Identity Protection.</a:t>
            </a:r>
          </a:p>
          <a:p>
            <a:pPr marL="0" marR="0" lvl="0" indent="0" algn="l" defTabSz="914400" rtl="0" eaLnBrk="1" fontAlgn="auto" latinLnBrk="0" hangingPunct="1">
              <a:lnSpc>
                <a:spcPct val="125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a:ea typeface="+mn-ea"/>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C393"/>
                </a:solidFill>
                <a:effectLst/>
                <a:uLnTx/>
                <a:uFillTx/>
                <a:latin typeface="Arial"/>
                <a:ea typeface="+mn-ea"/>
                <a:cs typeface="Arial"/>
                <a:hlinkClick r:id="rId4">
                  <a:extLst>
                    <a:ext uri="{A12FA001-AC4F-418D-AE19-62706E023703}">
                      <ahyp:hlinkClr xmlns:ahyp="http://schemas.microsoft.com/office/drawing/2018/hyperlinkcolor" val="tx"/>
                    </a:ext>
                  </a:extLst>
                </a:hlinkClick>
              </a:rPr>
              <a:t>Allstate Identity Protection log in</a:t>
            </a:r>
            <a:endParaRPr kumimoji="0" lang="en-US" sz="1400" b="0" i="0" u="none" strike="noStrike" kern="1200" cap="none" spc="0" normalizeH="0" baseline="0" noProof="0">
              <a:ln>
                <a:noFill/>
              </a:ln>
              <a:solidFill>
                <a:srgbClr val="00C393"/>
              </a:solidFill>
              <a:effectLst/>
              <a:uLnTx/>
              <a:uFillTx/>
              <a:latin typeface="Arial"/>
              <a:ea typeface="+mn-ea"/>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a:ea typeface="+mn-ea"/>
                <a:cs typeface="Arial"/>
              </a:rPr>
              <a:t>Sign in to manage your account, see your alerts, and handle your recovery with Allstate Identity Protection.</a:t>
            </a:r>
          </a:p>
          <a:p>
            <a:pPr marL="0" marR="0" lvl="0" indent="0" algn="l" defTabSz="914400" rtl="0" eaLnBrk="1" fontAlgn="auto" latinLnBrk="0" hangingPunct="1">
              <a:lnSpc>
                <a:spcPct val="125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a:ea typeface="+mn-ea"/>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C393"/>
                </a:solidFill>
                <a:effectLst/>
                <a:uLnTx/>
                <a:uFillTx/>
                <a:latin typeface="Arial"/>
                <a:ea typeface="+mn-ea"/>
                <a:cs typeface="Arial"/>
                <a:hlinkClick r:id="rId5">
                  <a:extLst>
                    <a:ext uri="{A12FA001-AC4F-418D-AE19-62706E023703}">
                      <ahyp:hlinkClr xmlns:ahyp="http://schemas.microsoft.com/office/drawing/2018/hyperlinkcolor" val="tx"/>
                    </a:ext>
                  </a:extLst>
                </a:hlinkClick>
              </a:rPr>
              <a:t>Allstate Identity Protection website</a:t>
            </a:r>
            <a:endParaRPr kumimoji="0" lang="en-US" sz="1400" b="0" i="0" u="none" strike="noStrike" kern="1200" cap="none" spc="0" normalizeH="0" baseline="0" noProof="0">
              <a:ln>
                <a:noFill/>
              </a:ln>
              <a:solidFill>
                <a:srgbClr val="00C393"/>
              </a:solidFill>
              <a:effectLst/>
              <a:uLnTx/>
              <a:uFillTx/>
              <a:latin typeface="Arial"/>
              <a:ea typeface="+mn-ea"/>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a:ea typeface="+mn-ea"/>
                <a:cs typeface="Arial"/>
              </a:rPr>
              <a:t>Learn all about Allstate Identity Protection services and features on our official website.</a:t>
            </a:r>
          </a:p>
          <a:p>
            <a:pPr marL="285750" marR="0" lvl="0" indent="-285750" algn="l" defTabSz="914400" rtl="0" eaLnBrk="1" fontAlgn="auto" latinLnBrk="0" hangingPunct="1">
              <a:lnSpc>
                <a:spcPct val="125000"/>
              </a:lnSpc>
              <a:spcBef>
                <a:spcPts val="0"/>
              </a:spcBef>
              <a:spcAft>
                <a:spcPts val="0"/>
              </a:spcAft>
              <a:buClrTx/>
              <a:buSzTx/>
              <a:buFont typeface="Arial" panose="020B0604020202020204" pitchFamily="34" charset="0"/>
              <a:buChar char="•"/>
              <a:tabLst/>
              <a:defRPr/>
            </a:pPr>
            <a:endParaRPr kumimoji="0" lang="en-US" sz="1400" b="0" i="0" u="none" strike="noStrike" kern="1200" cap="none" spc="0" normalizeH="0" baseline="0" noProof="0">
              <a:ln>
                <a:noFill/>
              </a:ln>
              <a:solidFill>
                <a:srgbClr val="FFFFFF"/>
              </a:solidFill>
              <a:effectLst/>
              <a:uLnTx/>
              <a:uFillTx/>
              <a:latin typeface="Arial"/>
              <a:ea typeface="+mn-ea"/>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C393"/>
                </a:solidFill>
                <a:effectLst/>
                <a:uLnTx/>
                <a:uFillTx/>
                <a:latin typeface="Arial"/>
                <a:ea typeface="+mn-ea"/>
                <a:cs typeface="Arial"/>
              </a:rPr>
              <a:t>Allstate Identity Protection app (</a:t>
            </a:r>
            <a:r>
              <a:rPr kumimoji="0" lang="en-US" sz="1400" b="0" i="0" u="none" strike="noStrike" kern="1200" cap="none" spc="0" normalizeH="0" baseline="0" noProof="0">
                <a:ln>
                  <a:noFill/>
                </a:ln>
                <a:solidFill>
                  <a:srgbClr val="00C393"/>
                </a:solidFill>
                <a:effectLst/>
                <a:uLnTx/>
                <a:uFillTx/>
                <a:latin typeface="Arial"/>
                <a:ea typeface="+mn-ea"/>
                <a:cs typeface="Arial"/>
                <a:hlinkClick r:id="rId6">
                  <a:extLst>
                    <a:ext uri="{A12FA001-AC4F-418D-AE19-62706E023703}">
                      <ahyp:hlinkClr xmlns:ahyp="http://schemas.microsoft.com/office/drawing/2018/hyperlinkcolor" val="tx"/>
                    </a:ext>
                  </a:extLst>
                </a:hlinkClick>
              </a:rPr>
              <a:t>App Store</a:t>
            </a:r>
            <a:r>
              <a:rPr kumimoji="0" lang="en-US" sz="1400" b="0" i="0" u="none" strike="noStrike" kern="1200" cap="none" spc="0" normalizeH="0" baseline="0" noProof="0">
                <a:ln>
                  <a:noFill/>
                </a:ln>
                <a:solidFill>
                  <a:srgbClr val="00C393"/>
                </a:solidFill>
                <a:effectLst/>
                <a:uLnTx/>
                <a:uFillTx/>
                <a:latin typeface="Arial"/>
                <a:ea typeface="+mn-ea"/>
                <a:cs typeface="Arial"/>
              </a:rPr>
              <a:t> &amp; </a:t>
            </a:r>
            <a:r>
              <a:rPr kumimoji="0" lang="en-US" sz="1400" b="0" i="0" u="none" strike="noStrike" kern="1200" cap="none" spc="0" normalizeH="0" baseline="0" noProof="0">
                <a:ln>
                  <a:noFill/>
                </a:ln>
                <a:solidFill>
                  <a:srgbClr val="00C393"/>
                </a:solidFill>
                <a:effectLst/>
                <a:uLnTx/>
                <a:uFillTx/>
                <a:latin typeface="Arial"/>
                <a:ea typeface="+mn-ea"/>
                <a:cs typeface="Arial"/>
                <a:hlinkClick r:id="rId7">
                  <a:extLst>
                    <a:ext uri="{A12FA001-AC4F-418D-AE19-62706E023703}">
                      <ahyp:hlinkClr xmlns:ahyp="http://schemas.microsoft.com/office/drawing/2018/hyperlinkcolor" val="tx"/>
                    </a:ext>
                  </a:extLst>
                </a:hlinkClick>
              </a:rPr>
              <a:t>Google Play</a:t>
            </a:r>
            <a:r>
              <a:rPr kumimoji="0" lang="en-US" sz="1400" b="0" i="0" u="none" strike="noStrike" kern="1200" cap="none" spc="0" normalizeH="0" baseline="0" noProof="0">
                <a:ln>
                  <a:noFill/>
                </a:ln>
                <a:solidFill>
                  <a:srgbClr val="00C393"/>
                </a:solidFill>
                <a:effectLst/>
                <a:uLnTx/>
                <a:uFillTx/>
                <a:latin typeface="Arial"/>
                <a:ea typeface="+mn-ea"/>
                <a:cs typeface="Arial"/>
              </a:rPr>
              <a:t>)</a:t>
            </a: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a:ea typeface="+mn-ea"/>
                <a:cs typeface="Arial"/>
              </a:rPr>
              <a:t>Manage your account on the go with the Allstate Identity Protection mobile app. </a:t>
            </a: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a:p>
            <a:pPr marL="0" marR="0" lvl="0" indent="0" algn="l" defTabSz="914400" rtl="0" eaLnBrk="1" fontAlgn="auto" latinLnBrk="0" hangingPunct="1">
              <a:lnSpc>
                <a:spcPct val="125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Calibri" panose="020F0502020204030204"/>
              <a:ea typeface="+mn-ea"/>
              <a:cs typeface="Arial"/>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C393"/>
                </a:solidFill>
                <a:effectLst/>
                <a:uLnTx/>
                <a:uFillTx/>
                <a:latin typeface="Calibri" panose="020F0502020204030204"/>
                <a:ea typeface="+mn-ea"/>
                <a:cs typeface="Arial"/>
                <a:hlinkClick r:id="rId8">
                  <a:extLst>
                    <a:ext uri="{A12FA001-AC4F-418D-AE19-62706E023703}">
                      <ahyp:hlinkClr xmlns:ahyp="http://schemas.microsoft.com/office/drawing/2018/hyperlinkcolor" val="tx"/>
                    </a:ext>
                  </a:extLst>
                </a:hlinkClick>
              </a:rPr>
              <a:t>Getting started with Bark</a:t>
            </a:r>
            <a:endParaRPr kumimoji="0" lang="en-US" sz="1400" b="0" i="0" u="none" strike="noStrike" kern="1200" cap="none" spc="0" normalizeH="0" baseline="0" noProof="0">
              <a:ln>
                <a:noFill/>
              </a:ln>
              <a:solidFill>
                <a:srgbClr val="00C393"/>
              </a:solidFill>
              <a:effectLst/>
              <a:uLnTx/>
              <a:uFillTx/>
              <a:latin typeface="Calibri" panose="020F0502020204030204"/>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Calibri" panose="020F0502020204030204"/>
                <a:ea typeface="+mn-lt"/>
                <a:cs typeface="Calibri" panose="020F0502020204030204"/>
              </a:rPr>
              <a:t>Learn how to start using Bark to block apps and sites, get alerts about potential issues, and more.</a:t>
            </a:r>
            <a:endParaRPr kumimoji="0" lang="en-US" sz="14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A qr code on a white background&#10;&#10;AI-generated content may be incorrect.">
            <a:extLst>
              <a:ext uri="{FF2B5EF4-FFF2-40B4-BE49-F238E27FC236}">
                <a16:creationId xmlns:a16="http://schemas.microsoft.com/office/drawing/2014/main" id="{5C9B2986-890D-7063-058D-A7AAE24C7CBD}"/>
              </a:ext>
            </a:extLst>
          </p:cNvPr>
          <p:cNvPicPr>
            <a:picLocks noChangeAspect="1"/>
          </p:cNvPicPr>
          <p:nvPr/>
        </p:nvPicPr>
        <p:blipFill>
          <a:blip r:embed="rId9"/>
          <a:stretch>
            <a:fillRect/>
          </a:stretch>
        </p:blipFill>
        <p:spPr>
          <a:xfrm>
            <a:off x="844296" y="1997632"/>
            <a:ext cx="457200" cy="457200"/>
          </a:xfrm>
          <a:prstGeom prst="rect">
            <a:avLst/>
          </a:prstGeom>
        </p:spPr>
      </p:pic>
      <p:pic>
        <p:nvPicPr>
          <p:cNvPr id="7" name="Picture 6" descr="A qr code on a white background&#10;&#10;AI-generated content may be incorrect.">
            <a:extLst>
              <a:ext uri="{FF2B5EF4-FFF2-40B4-BE49-F238E27FC236}">
                <a16:creationId xmlns:a16="http://schemas.microsoft.com/office/drawing/2014/main" id="{72A8CE29-6350-DF01-6209-7552AE021485}"/>
              </a:ext>
            </a:extLst>
          </p:cNvPr>
          <p:cNvPicPr>
            <a:picLocks noChangeAspect="1"/>
          </p:cNvPicPr>
          <p:nvPr/>
        </p:nvPicPr>
        <p:blipFill>
          <a:blip r:embed="rId10"/>
          <a:stretch>
            <a:fillRect/>
          </a:stretch>
        </p:blipFill>
        <p:spPr>
          <a:xfrm>
            <a:off x="848413" y="2772153"/>
            <a:ext cx="457200" cy="457200"/>
          </a:xfrm>
          <a:prstGeom prst="rect">
            <a:avLst/>
          </a:prstGeom>
        </p:spPr>
      </p:pic>
      <p:pic>
        <p:nvPicPr>
          <p:cNvPr id="9" name="Picture 8" descr="A qr code with a few black squares&#10;&#10;AI-generated content may be incorrect.">
            <a:extLst>
              <a:ext uri="{FF2B5EF4-FFF2-40B4-BE49-F238E27FC236}">
                <a16:creationId xmlns:a16="http://schemas.microsoft.com/office/drawing/2014/main" id="{3507A212-6DFD-6670-E371-18B06C9EF1A2}"/>
              </a:ext>
            </a:extLst>
          </p:cNvPr>
          <p:cNvPicPr>
            <a:picLocks noChangeAspect="1"/>
          </p:cNvPicPr>
          <p:nvPr/>
        </p:nvPicPr>
        <p:blipFill>
          <a:blip r:embed="rId11"/>
          <a:stretch>
            <a:fillRect/>
          </a:stretch>
        </p:blipFill>
        <p:spPr>
          <a:xfrm>
            <a:off x="844296" y="3630594"/>
            <a:ext cx="457200" cy="457200"/>
          </a:xfrm>
          <a:prstGeom prst="rect">
            <a:avLst/>
          </a:prstGeom>
        </p:spPr>
      </p:pic>
      <p:pic>
        <p:nvPicPr>
          <p:cNvPr id="11" name="Picture 10" descr="A qr code with black squares&#10;&#10;AI-generated content may be incorrect.">
            <a:extLst>
              <a:ext uri="{FF2B5EF4-FFF2-40B4-BE49-F238E27FC236}">
                <a16:creationId xmlns:a16="http://schemas.microsoft.com/office/drawing/2014/main" id="{2BCDEB6E-0E64-0BD7-4CE3-70C04AC378A6}"/>
              </a:ext>
            </a:extLst>
          </p:cNvPr>
          <p:cNvPicPr>
            <a:picLocks noChangeAspect="1"/>
          </p:cNvPicPr>
          <p:nvPr/>
        </p:nvPicPr>
        <p:blipFill>
          <a:blip r:embed="rId12"/>
          <a:stretch>
            <a:fillRect/>
          </a:stretch>
        </p:blipFill>
        <p:spPr>
          <a:xfrm>
            <a:off x="844296" y="5263556"/>
            <a:ext cx="457200" cy="457200"/>
          </a:xfrm>
          <a:prstGeom prst="rect">
            <a:avLst/>
          </a:prstGeom>
        </p:spPr>
      </p:pic>
      <p:sp>
        <p:nvSpPr>
          <p:cNvPr id="3" name="TextBox 2">
            <a:extLst>
              <a:ext uri="{FF2B5EF4-FFF2-40B4-BE49-F238E27FC236}">
                <a16:creationId xmlns:a16="http://schemas.microsoft.com/office/drawing/2014/main" id="{6015F1E5-BB2C-A332-23F0-F563635AFAE4}"/>
              </a:ext>
            </a:extLst>
          </p:cNvPr>
          <p:cNvSpPr txBox="1"/>
          <p:nvPr/>
        </p:nvSpPr>
        <p:spPr>
          <a:xfrm>
            <a:off x="733868" y="717160"/>
            <a:ext cx="6284770" cy="83099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a:ln>
                  <a:noFill/>
                </a:ln>
                <a:solidFill>
                  <a:srgbClr val="FFFFFF"/>
                </a:solidFill>
                <a:effectLst/>
                <a:uLnTx/>
                <a:uFillTx/>
                <a:latin typeface="Arial"/>
                <a:ea typeface="+mn-ea"/>
                <a:cs typeface="Arial"/>
              </a:rPr>
              <a:t>helpful links</a:t>
            </a:r>
            <a:endParaRPr kumimoji="0" lang="en-US" sz="4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9960372"/>
      </p:ext>
    </p:extLst>
  </p:cSld>
  <p:clrMapOvr>
    <a:masterClrMapping/>
  </p:clrMapOvr>
  <mc:AlternateContent xmlns:mc="http://schemas.openxmlformats.org/markup-compatibility/2006" xmlns:p14="http://schemas.microsoft.com/office/powerpoint/2010/main">
    <mc:Choice Requires="p14">
      <p:transition spd="slow" p14:dur="1050">
        <p:push/>
      </p:transition>
    </mc:Choice>
    <mc:Fallback xmlns="">
      <p:transition spd="slow">
        <p:push/>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33A1"/>
        </a:solidFill>
        <a:effectLst/>
      </p:bgPr>
    </p:bg>
    <p:spTree>
      <p:nvGrpSpPr>
        <p:cNvPr id="1" name="">
          <a:extLst>
            <a:ext uri="{FF2B5EF4-FFF2-40B4-BE49-F238E27FC236}">
              <a16:creationId xmlns:a16="http://schemas.microsoft.com/office/drawing/2014/main" id="{E206C46A-D8A2-96EA-88E2-EAB8A4EEF710}"/>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22587473-2B33-35B8-D889-91EB58A286FF}"/>
              </a:ext>
            </a:extLst>
          </p:cNvPr>
          <p:cNvSpPr/>
          <p:nvPr/>
        </p:nvSpPr>
        <p:spPr>
          <a:xfrm>
            <a:off x="4062046" y="0"/>
            <a:ext cx="812995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E7DF3CB8-8815-3D51-850A-6B7460253E8D}"/>
              </a:ext>
            </a:extLst>
          </p:cNvPr>
          <p:cNvSpPr txBox="1"/>
          <p:nvPr/>
        </p:nvSpPr>
        <p:spPr>
          <a:xfrm>
            <a:off x="555373" y="1743373"/>
            <a:ext cx="2865885" cy="1753172"/>
          </a:xfrm>
          <a:prstGeom prst="rect">
            <a:avLst/>
          </a:prstGeom>
          <a:noFill/>
        </p:spPr>
        <p:txBody>
          <a:bodyPr wrap="square" rtlCol="0">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"Cyberattacks are unwelcome attempts to steal, expose, alter, disable or destroy information through unauthorized access to computer systems."</a:t>
            </a:r>
            <a:r>
              <a:rPr kumimoji="0" lang="en-US" sz="1600" b="0" i="0" u="none" strike="noStrike" kern="1200" cap="none" spc="0" normalizeH="0" baseline="30000" noProof="0">
                <a:ln>
                  <a:noFill/>
                </a:ln>
                <a:solidFill>
                  <a:srgbClr val="FFFFFF"/>
                </a:solidFill>
                <a:effectLst/>
                <a:uLnTx/>
                <a:uFillTx/>
                <a:latin typeface="Arial" panose="020B0604020202020204" pitchFamily="34" charset="0"/>
                <a:ea typeface="+mn-ea"/>
                <a:cs typeface="+mn-cs"/>
              </a:rPr>
              <a:t>1</a:t>
            </a:r>
            <a:endParaRPr kumimoji="0" 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9AA30FF7-6EDB-F0CB-C2DE-7FE3FF9445AE}"/>
              </a:ext>
            </a:extLst>
          </p:cNvPr>
          <p:cNvSpPr txBox="1"/>
          <p:nvPr/>
        </p:nvSpPr>
        <p:spPr>
          <a:xfrm>
            <a:off x="555374" y="495724"/>
            <a:ext cx="2865885" cy="1089529"/>
          </a:xfrm>
          <a:prstGeom prst="rect">
            <a:avLst/>
          </a:prstGeom>
          <a:noFill/>
        </p:spPr>
        <p:txBody>
          <a:bodyPr wrap="square" rtlCol="0">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3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what is a </a:t>
            </a:r>
            <a:r>
              <a:rPr kumimoji="0" lang="en-US" sz="3600" b="0" i="0" u="none" strike="noStrike" kern="1200" cap="none" spc="0" normalizeH="0" baseline="0" noProof="0">
                <a:ln>
                  <a:noFill/>
                </a:ln>
                <a:solidFill>
                  <a:schemeClr val="accent3"/>
                </a:solidFill>
                <a:effectLst/>
                <a:uLnTx/>
                <a:uFillTx/>
                <a:latin typeface="Arial" panose="020B0604020202020204" pitchFamily="34" charset="0"/>
                <a:ea typeface="+mn-ea"/>
                <a:cs typeface="+mn-cs"/>
              </a:rPr>
              <a:t>cyberattack?</a:t>
            </a:r>
            <a:endParaRPr kumimoji="0" lang="en-US" sz="3600" b="0" i="0" u="none" strike="noStrike" kern="1200" cap="none" spc="0" normalizeH="0" baseline="0" noProof="0">
              <a:ln>
                <a:noFill/>
              </a:ln>
              <a:solidFill>
                <a:schemeClr val="accent3"/>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7D300E40-47F8-DFFD-908A-5C9B8ACE4557}"/>
              </a:ext>
            </a:extLst>
          </p:cNvPr>
          <p:cNvSpPr txBox="1"/>
          <p:nvPr/>
        </p:nvSpPr>
        <p:spPr>
          <a:xfrm>
            <a:off x="4549068" y="495724"/>
            <a:ext cx="6832532"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i="0" u="none" strike="noStrike" kern="1200" cap="none" spc="0" normalizeH="0" baseline="0" noProof="0">
                <a:ln>
                  <a:noFill/>
                </a:ln>
                <a:solidFill>
                  <a:srgbClr val="0033A1"/>
                </a:solidFill>
                <a:effectLst/>
                <a:uLnTx/>
                <a:uFillTx/>
                <a:latin typeface="Arial" panose="020B0604020202020204" pitchFamily="34" charset="0"/>
                <a:ea typeface="+mn-ea"/>
                <a:cs typeface="+mn-cs"/>
              </a:rPr>
              <a:t>Some of the most common types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i="0" u="none" strike="noStrike" kern="1200" cap="none" spc="0" normalizeH="0" baseline="0" noProof="0">
                <a:ln>
                  <a:noFill/>
                </a:ln>
                <a:solidFill>
                  <a:srgbClr val="0033A1"/>
                </a:solidFill>
                <a:effectLst/>
                <a:uLnTx/>
                <a:uFillTx/>
                <a:latin typeface="Arial" panose="020B0604020202020204" pitchFamily="34" charset="0"/>
                <a:ea typeface="+mn-ea"/>
                <a:cs typeface="+mn-cs"/>
              </a:rPr>
              <a:t>of cyberattacks include:</a:t>
            </a:r>
            <a:endParaRPr kumimoji="0" lang="en-US" sz="2000" i="0" u="none" strike="noStrike" kern="1200" cap="none" spc="0" normalizeH="0" baseline="0" noProof="0">
              <a:ln>
                <a:noFill/>
              </a:ln>
              <a:solidFill>
                <a:srgbClr val="0033A1"/>
              </a:solidFill>
              <a:effectLst/>
              <a:uLnTx/>
              <a:uFillTx/>
              <a:latin typeface="Arial" panose="020B0604020202020204" pitchFamily="34" charset="0"/>
              <a:ea typeface="+mn-ea"/>
              <a:cs typeface="Arial" panose="020B0604020202020204" pitchFamily="34" charset="0"/>
            </a:endParaRPr>
          </a:p>
        </p:txBody>
      </p:sp>
      <p:sp>
        <p:nvSpPr>
          <p:cNvPr id="7" name="TextBox 6">
            <a:extLst>
              <a:ext uri="{FF2B5EF4-FFF2-40B4-BE49-F238E27FC236}">
                <a16:creationId xmlns:a16="http://schemas.microsoft.com/office/drawing/2014/main" id="{3C175A40-B25F-D675-1E1F-2DD339AFB212}"/>
              </a:ext>
            </a:extLst>
          </p:cNvPr>
          <p:cNvSpPr txBox="1"/>
          <p:nvPr/>
        </p:nvSpPr>
        <p:spPr>
          <a:xfrm>
            <a:off x="4549068" y="1403505"/>
            <a:ext cx="3381594" cy="4983416"/>
          </a:xfrm>
          <a:prstGeom prst="rect">
            <a:avLst/>
          </a:prstGeom>
          <a:noFill/>
        </p:spPr>
        <p:txBody>
          <a:bodyPr wrap="square" rtlCol="0">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33A1"/>
                </a:solidFill>
                <a:effectLst/>
                <a:uLnTx/>
                <a:uFillTx/>
                <a:latin typeface="Arial" panose="020B0604020202020204" pitchFamily="34" charset="0"/>
                <a:ea typeface="+mn-ea"/>
                <a:cs typeface="Arial" panose="020B0604020202020204" pitchFamily="34" charset="0"/>
              </a:rPr>
              <a:t>Phishing and spear phishing</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Targeted scams used to steal victim's credentials and/or sensitive information.</a:t>
            </a:r>
          </a:p>
          <a:p>
            <a:pPr marL="0" marR="0" lvl="0" indent="0" algn="l" defTabSz="914400" rtl="0" eaLnBrk="1" fontAlgn="auto" latinLnBrk="0" hangingPunct="1">
              <a:lnSpc>
                <a:spcPct val="114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33A1"/>
                </a:solidFill>
                <a:effectLst/>
                <a:uLnTx/>
                <a:uFillTx/>
                <a:latin typeface="Arial" panose="020B0604020202020204" pitchFamily="34" charset="0"/>
                <a:ea typeface="+mn-ea"/>
                <a:cs typeface="Arial" panose="020B0604020202020204" pitchFamily="34" charset="0"/>
              </a:rPr>
              <a:t>Malware</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Malicious software that can destroy data or make a system inoperable. </a:t>
            </a:r>
            <a:endParaRPr kumimoji="0" lang="en-US" sz="1400" b="1" i="0" u="none" strike="noStrike" kern="1200" cap="none" spc="0" normalizeH="0" baseline="0" noProof="0">
              <a:ln>
                <a:noFill/>
              </a:ln>
              <a:solidFill>
                <a:srgbClr val="0033A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14000"/>
              </a:lnSpc>
              <a:spcBef>
                <a:spcPts val="0"/>
              </a:spcBef>
              <a:spcAft>
                <a:spcPts val="0"/>
              </a:spcAft>
              <a:buClrTx/>
              <a:buSzTx/>
              <a:buFontTx/>
              <a:buNone/>
              <a:tabLst/>
              <a:defRPr/>
            </a:pPr>
            <a:endParaRPr kumimoji="0" lang="en-US" sz="1400" b="1" i="0" u="none" strike="noStrike" kern="1200" cap="none" spc="0" normalizeH="0" baseline="0" noProof="0">
              <a:ln>
                <a:noFill/>
              </a:ln>
              <a:solidFill>
                <a:srgbClr val="0033A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33A1"/>
                </a:solidFill>
                <a:effectLst/>
                <a:uLnTx/>
                <a:uFillTx/>
                <a:latin typeface="Arial" panose="020B0604020202020204" pitchFamily="34" charset="0"/>
                <a:ea typeface="+mn-ea"/>
                <a:cs typeface="Arial" panose="020B0604020202020204" pitchFamily="34" charset="0"/>
              </a:rPr>
              <a:t>Denial-of-service (DoS) and distributed denial-of-service (DDoS)</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Overwhelming a systems resources so that it can't perform and disabled, often as staging for another type of attack.</a:t>
            </a:r>
          </a:p>
          <a:p>
            <a:pPr marL="0" marR="0" lvl="0" indent="0" algn="l" defTabSz="914400" rtl="0" eaLnBrk="1" fontAlgn="auto" latinLnBrk="0" hangingPunct="1">
              <a:lnSpc>
                <a:spcPct val="114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33A1"/>
                </a:solidFill>
                <a:effectLst/>
                <a:uLnTx/>
                <a:uFillTx/>
                <a:latin typeface="Arial" panose="020B0604020202020204" pitchFamily="34" charset="0"/>
                <a:ea typeface="+mn-ea"/>
                <a:cs typeface="Arial" panose="020B0604020202020204" pitchFamily="34" charset="0"/>
              </a:rPr>
              <a:t>Backdoor Trojan</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0" i="0" u="none" strike="noStrike" kern="1200" cap="none" spc="0" normalizeH="0" baseline="0" noProof="0">
                <a:ln>
                  <a:noFill/>
                </a:ln>
                <a:solidFill>
                  <a:srgbClr val="161616"/>
                </a:solidFill>
                <a:effectLst/>
                <a:uLnTx/>
                <a:uFillTx/>
                <a:latin typeface="Arial" panose="020B0604020202020204" pitchFamily="34" charset="0"/>
                <a:ea typeface="+mn-ea"/>
                <a:cs typeface="Arial" panose="020B0604020202020204" pitchFamily="34" charset="0"/>
              </a:rPr>
              <a:t>Creation of a vulnerability in a victim's system to remotely control their device, often linking it to a group of victim's devices to create a network for other cybercrime. </a:t>
            </a:r>
            <a:endParaRPr kumimoji="0" lang="en-US" sz="1400" b="1" i="0" u="none" strike="noStrike" kern="1200" cap="none" spc="0" normalizeH="0" baseline="0" noProof="0">
              <a:ln>
                <a:noFill/>
              </a:ln>
              <a:solidFill>
                <a:srgbClr val="0033A1"/>
              </a:solidFill>
              <a:effectLst/>
              <a:uLnTx/>
              <a:uFillTx/>
              <a:latin typeface="Arial" panose="020B0604020202020204" pitchFamily="34" charset="0"/>
              <a:ea typeface="+mn-ea"/>
              <a:cs typeface="Arial" panose="020B0604020202020204" pitchFamily="34" charset="0"/>
            </a:endParaRPr>
          </a:p>
        </p:txBody>
      </p:sp>
      <p:sp>
        <p:nvSpPr>
          <p:cNvPr id="9" name="TextBox 8">
            <a:extLst>
              <a:ext uri="{FF2B5EF4-FFF2-40B4-BE49-F238E27FC236}">
                <a16:creationId xmlns:a16="http://schemas.microsoft.com/office/drawing/2014/main" id="{00D4B747-660E-E5C9-481E-0D6C070240E1}"/>
              </a:ext>
            </a:extLst>
          </p:cNvPr>
          <p:cNvSpPr txBox="1"/>
          <p:nvPr/>
        </p:nvSpPr>
        <p:spPr>
          <a:xfrm>
            <a:off x="8255032" y="1403505"/>
            <a:ext cx="3381594" cy="4001095"/>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33A1"/>
                </a:solidFill>
                <a:effectLst/>
                <a:uLnTx/>
                <a:uFillTx/>
                <a:latin typeface="Arial"/>
                <a:cs typeface="Arial"/>
              </a:rPr>
              <a:t>Cross-site scripting (XSS)</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0" i="0" u="none" strike="noStrike" kern="1200" cap="none" spc="0" normalizeH="0" baseline="0" noProof="0">
                <a:ln>
                  <a:noFill/>
                </a:ln>
                <a:solidFill>
                  <a:srgbClr val="161616"/>
                </a:solidFill>
                <a:effectLst/>
                <a:uLnTx/>
                <a:uFillTx/>
                <a:latin typeface="Arial"/>
                <a:cs typeface="Arial"/>
              </a:rPr>
              <a:t>Inserting malicious code into a legitimate website or application to get a user's information.</a:t>
            </a:r>
            <a:endParaRPr kumimoji="0" lang="en-US" sz="1400" b="1" i="0" u="none" strike="noStrike" kern="1200" cap="none" spc="0" normalizeH="0" baseline="0" noProof="0">
              <a:ln>
                <a:noFill/>
              </a:ln>
              <a:solidFill>
                <a:srgbClr val="0033A1"/>
              </a:solidFill>
              <a:effectLst/>
              <a:uLnTx/>
              <a:uFillTx/>
              <a:latin typeface="Arial"/>
              <a:cs typeface="Arial"/>
            </a:endParaRPr>
          </a:p>
          <a:p>
            <a:pPr marL="0" marR="0" lvl="0" indent="0" algn="l" defTabSz="914400" rtl="0" eaLnBrk="1" fontAlgn="auto" latinLnBrk="0" hangingPunct="1">
              <a:lnSpc>
                <a:spcPct val="114000"/>
              </a:lnSpc>
              <a:spcBef>
                <a:spcPts val="0"/>
              </a:spcBef>
              <a:spcAft>
                <a:spcPts val="0"/>
              </a:spcAft>
              <a:buClrTx/>
              <a:buSzTx/>
              <a:buFontTx/>
              <a:buNone/>
              <a:tabLst/>
              <a:defRPr/>
            </a:pPr>
            <a:endParaRPr kumimoji="0" lang="en-US" sz="1400" b="1" i="0" u="none" strike="noStrike" kern="1200" cap="none" spc="0" normalizeH="0" baseline="0" noProof="0">
              <a:ln>
                <a:noFill/>
              </a:ln>
              <a:solidFill>
                <a:srgbClr val="0033A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33A1"/>
                </a:solidFill>
                <a:effectLst/>
                <a:uLnTx/>
                <a:uFillTx/>
                <a:latin typeface="Arial"/>
                <a:cs typeface="Arial"/>
              </a:rPr>
              <a:t>DNS tunneling</a:t>
            </a:r>
            <a:endParaRPr lang="en-US" sz="1400" b="1" i="0" u="none" strike="noStrike" kern="1200" cap="none" spc="0" normalizeH="0" baseline="0" noProof="0">
              <a:ln>
                <a:noFill/>
              </a:ln>
              <a:solidFill>
                <a:srgbClr val="0033A1"/>
              </a:solidFill>
              <a:effectLst/>
              <a:uLnTx/>
              <a:uFillTx/>
              <a:latin typeface="Arial"/>
              <a:cs typeface="Arial"/>
            </a:endParaRPr>
          </a:p>
          <a:p>
            <a:pPr>
              <a:lnSpc>
                <a:spcPct val="113999"/>
              </a:lnSpc>
              <a:defRPr/>
            </a:pPr>
            <a:r>
              <a:rPr lang="en-US" sz="1400">
                <a:latin typeface="Arial"/>
                <a:cs typeface="Arial"/>
              </a:rPr>
              <a:t>A method of creating an unauthorized </a:t>
            </a:r>
            <a:r>
              <a:rPr kumimoji="0" lang="en-US" sz="1400" b="0" i="0" u="none" strike="noStrike" kern="1200" cap="none" spc="0" normalizeH="0" baseline="0" noProof="0">
                <a:ln>
                  <a:noFill/>
                </a:ln>
                <a:effectLst/>
                <a:uLnTx/>
                <a:uFillTx/>
                <a:latin typeface="Arial"/>
                <a:cs typeface="Arial"/>
              </a:rPr>
              <a:t>communication channel </a:t>
            </a:r>
            <a:r>
              <a:rPr lang="en-US" sz="1400">
                <a:latin typeface="Arial"/>
                <a:cs typeface="Arial"/>
              </a:rPr>
              <a:t>within DNS queries and responses, often used </a:t>
            </a:r>
            <a:r>
              <a:rPr kumimoji="0" lang="en-US" sz="1400" b="0" i="0" u="none" strike="noStrike" kern="1200" cap="none" spc="0" normalizeH="0" baseline="0" noProof="0">
                <a:ln>
                  <a:noFill/>
                </a:ln>
                <a:effectLst/>
                <a:uLnTx/>
                <a:uFillTx/>
                <a:latin typeface="Arial"/>
                <a:cs typeface="Arial"/>
              </a:rPr>
              <a:t>to </a:t>
            </a:r>
            <a:r>
              <a:rPr lang="en-US" sz="1400">
                <a:latin typeface="Arial"/>
                <a:cs typeface="Arial"/>
              </a:rPr>
              <a:t>silently extract data from </a:t>
            </a:r>
            <a:r>
              <a:rPr kumimoji="0" lang="en-US" sz="1400" b="0" i="0" u="none" strike="noStrike" kern="1200" cap="none" spc="0" normalizeH="0" baseline="0" noProof="0">
                <a:ln>
                  <a:noFill/>
                </a:ln>
                <a:effectLst/>
                <a:uLnTx/>
                <a:uFillTx/>
                <a:latin typeface="Arial"/>
                <a:cs typeface="Arial"/>
              </a:rPr>
              <a:t>a network.</a:t>
            </a:r>
            <a:endParaRPr lang="en-US">
              <a:latin typeface="Arial"/>
              <a:cs typeface="Arial"/>
            </a:endParaRPr>
          </a:p>
          <a:p>
            <a:pPr marL="0" marR="0" lvl="0" indent="0" algn="l" defTabSz="914400">
              <a:lnSpc>
                <a:spcPct val="113999"/>
              </a:lnSpc>
              <a:spcBef>
                <a:spcPts val="0"/>
              </a:spcBef>
              <a:spcAft>
                <a:spcPts val="0"/>
              </a:spcAft>
              <a:buClrTx/>
              <a:buSzTx/>
              <a:buFontTx/>
              <a:buNone/>
              <a:tabLst/>
              <a:defRPr/>
            </a:pPr>
            <a:endParaRPr lang="en-US" sz="1400" i="0" u="none" strike="noStrike" kern="1200" cap="none" spc="0" normalizeH="0" baseline="0" noProof="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33A1"/>
                </a:solidFill>
                <a:effectLst/>
                <a:uLnTx/>
                <a:uFillTx/>
                <a:latin typeface="Arial"/>
                <a:cs typeface="Arial"/>
              </a:rPr>
              <a:t>Ransomware</a:t>
            </a:r>
            <a:endParaRPr lang="en-US" sz="1400" b="1" i="0" u="none" strike="noStrike" kern="1200" cap="none" spc="0" normalizeH="0" baseline="0" noProof="0">
              <a:ln>
                <a:noFill/>
              </a:ln>
              <a:solidFill>
                <a:srgbClr val="0033A1"/>
              </a:solidFill>
              <a:effectLst/>
              <a:uLnTx/>
              <a:uFillTx/>
              <a:latin typeface="Arial"/>
              <a:cs typeface="Arial"/>
            </a:endParaRP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cs typeface="Arial"/>
              </a:rPr>
              <a:t>Sophisticated malware that holds a system or data hostage using encryption, so that bad actors can extract a ransom from the victim.</a:t>
            </a:r>
            <a:endParaRPr kumimoji="0" lang="en-US" sz="1400" b="0" i="0" u="none" strike="noStrike" kern="1200" cap="none" spc="0" normalizeH="0" baseline="0" noProof="0">
              <a:ln>
                <a:noFill/>
              </a:ln>
              <a:solidFill>
                <a:srgbClr val="2F3847"/>
              </a:solidFill>
              <a:effectLst/>
              <a:uLnTx/>
              <a:uFillTx/>
              <a:latin typeface="Arial"/>
              <a:cs typeface="Arial"/>
            </a:endParaRPr>
          </a:p>
        </p:txBody>
      </p:sp>
      <p:sp>
        <p:nvSpPr>
          <p:cNvPr id="12" name="TextBox 11">
            <a:extLst>
              <a:ext uri="{FF2B5EF4-FFF2-40B4-BE49-F238E27FC236}">
                <a16:creationId xmlns:a16="http://schemas.microsoft.com/office/drawing/2014/main" id="{7C52A567-BC8C-1C49-CA64-86C1B06AA64C}"/>
              </a:ext>
            </a:extLst>
          </p:cNvPr>
          <p:cNvSpPr txBox="1"/>
          <p:nvPr/>
        </p:nvSpPr>
        <p:spPr>
          <a:xfrm>
            <a:off x="555373" y="6422064"/>
            <a:ext cx="1996441"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1: IBM, "What is a cyberattack?" 2022</a:t>
            </a:r>
          </a:p>
        </p:txBody>
      </p:sp>
    </p:spTree>
    <p:extLst>
      <p:ext uri="{BB962C8B-B14F-4D97-AF65-F5344CB8AC3E}">
        <p14:creationId xmlns:p14="http://schemas.microsoft.com/office/powerpoint/2010/main" val="286105466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33A1"/>
        </a:solidFill>
        <a:effectLst/>
      </p:bgPr>
    </p:bg>
    <p:spTree>
      <p:nvGrpSpPr>
        <p:cNvPr id="1" name="">
          <a:extLst>
            <a:ext uri="{FF2B5EF4-FFF2-40B4-BE49-F238E27FC236}">
              <a16:creationId xmlns:a16="http://schemas.microsoft.com/office/drawing/2014/main" id="{63F0CC28-FA40-177B-AE1C-F4D94A87FDE9}"/>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674BCE4C-27D8-5DFE-2E22-3753792A3989}"/>
              </a:ext>
            </a:extLst>
          </p:cNvPr>
          <p:cNvSpPr/>
          <p:nvPr/>
        </p:nvSpPr>
        <p:spPr>
          <a:xfrm>
            <a:off x="4062046" y="0"/>
            <a:ext cx="812995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3EEEB1D-5184-B6A7-093A-1FFF0C1F777B}"/>
              </a:ext>
            </a:extLst>
          </p:cNvPr>
          <p:cNvSpPr txBox="1"/>
          <p:nvPr/>
        </p:nvSpPr>
        <p:spPr>
          <a:xfrm>
            <a:off x="555373" y="1714618"/>
            <a:ext cx="2865885" cy="1753172"/>
          </a:xfrm>
          <a:prstGeom prst="rect">
            <a:avLst/>
          </a:prstGeom>
          <a:noFill/>
        </p:spPr>
        <p:txBody>
          <a:bodyPr wrap="square" lIns="91440" tIns="45720" rIns="91440" bIns="45720" rtlCol="0" anchor="t">
            <a:spAutoFit/>
          </a:bodyPr>
          <a:lstStyle/>
          <a:p>
            <a:pPr>
              <a:lnSpc>
                <a:spcPct val="114000"/>
              </a:lnSpc>
              <a:defRPr/>
            </a:pPr>
            <a:r>
              <a:rPr lang="en-US" sz="1600">
                <a:solidFill>
                  <a:srgbClr val="FFFFFF"/>
                </a:solidFill>
                <a:latin typeface="Arial"/>
                <a:cs typeface="Arial"/>
              </a:rPr>
              <a:t>A scam is a fraudulent or deceptive </a:t>
            </a:r>
            <a:r>
              <a:rPr lang="en-US" sz="1600" err="1">
                <a:solidFill>
                  <a:srgbClr val="FFFFFF"/>
                </a:solidFill>
                <a:latin typeface="Arial"/>
                <a:cs typeface="Arial"/>
              </a:rPr>
              <a:t>sche</a:t>
            </a:r>
            <a:r>
              <a:rPr lang="en-US" sz="1600">
                <a:solidFill>
                  <a:srgbClr val="FFFFFF"/>
                </a:solidFill>
                <a:latin typeface="Arial"/>
                <a:cs typeface="Arial"/>
              </a:rPr>
              <a:t>me designed to manipulate victims into voluntarily providing their money, personal information, or valuables.</a:t>
            </a:r>
            <a:endParaRPr lang="en-US" sz="1600" b="0" i="0" u="none" strike="noStrike" kern="1200" cap="none" spc="0" normalizeH="0" noProof="0">
              <a:ln>
                <a:noFill/>
              </a:ln>
              <a:solidFill>
                <a:srgbClr val="FFFFFF"/>
              </a:solidFill>
              <a:effectLst/>
              <a:uLnTx/>
              <a:uFillTx/>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B1F81DC-F4C0-77FE-8D24-66CF806B281E}"/>
              </a:ext>
            </a:extLst>
          </p:cNvPr>
          <p:cNvSpPr txBox="1"/>
          <p:nvPr/>
        </p:nvSpPr>
        <p:spPr>
          <a:xfrm>
            <a:off x="555374" y="495724"/>
            <a:ext cx="2865885" cy="108952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3600" b="0" i="0" u="none" strike="noStrike" kern="1200" cap="none" spc="0" normalizeH="0" baseline="0" noProof="0">
                <a:ln>
                  <a:noFill/>
                </a:ln>
                <a:solidFill>
                  <a:srgbClr val="FFFFFF"/>
                </a:solidFill>
                <a:effectLst/>
                <a:uLnTx/>
                <a:uFillTx/>
                <a:latin typeface="Arial"/>
                <a:cs typeface="Arial"/>
              </a:rPr>
              <a:t>what is a </a:t>
            </a:r>
            <a:r>
              <a:rPr lang="en-US" sz="3600">
                <a:solidFill>
                  <a:schemeClr val="accent3"/>
                </a:solidFill>
                <a:latin typeface="Arial"/>
                <a:cs typeface="Arial"/>
              </a:rPr>
              <a:t>scam</a:t>
            </a:r>
            <a:r>
              <a:rPr kumimoji="0" lang="en-US" sz="3600" b="0" i="0" u="none" strike="noStrike" kern="1200" cap="none" spc="0" normalizeH="0" baseline="0" noProof="0">
                <a:ln>
                  <a:noFill/>
                </a:ln>
                <a:solidFill>
                  <a:schemeClr val="accent3"/>
                </a:solidFill>
                <a:effectLst/>
                <a:uLnTx/>
                <a:uFillTx/>
                <a:latin typeface="Arial"/>
                <a:cs typeface="Arial"/>
              </a:rPr>
              <a:t>?</a:t>
            </a:r>
          </a:p>
        </p:txBody>
      </p:sp>
      <p:sp>
        <p:nvSpPr>
          <p:cNvPr id="5" name="TextBox 4">
            <a:extLst>
              <a:ext uri="{FF2B5EF4-FFF2-40B4-BE49-F238E27FC236}">
                <a16:creationId xmlns:a16="http://schemas.microsoft.com/office/drawing/2014/main" id="{9EE1C319-9B35-1E44-444A-E2D1FB31784F}"/>
              </a:ext>
            </a:extLst>
          </p:cNvPr>
          <p:cNvSpPr txBox="1"/>
          <p:nvPr/>
        </p:nvSpPr>
        <p:spPr>
          <a:xfrm>
            <a:off x="4549068" y="495724"/>
            <a:ext cx="6832532" cy="707886"/>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i="0" u="none" strike="noStrike" kern="1200" cap="none" spc="0" normalizeH="0" baseline="0" noProof="0">
                <a:ln>
                  <a:noFill/>
                </a:ln>
                <a:solidFill>
                  <a:srgbClr val="0033A1"/>
                </a:solidFill>
                <a:effectLst/>
                <a:uLnTx/>
                <a:uFillTx/>
                <a:latin typeface="Arial" panose="020B0604020202020204" pitchFamily="34" charset="0"/>
                <a:ea typeface="+mn-ea"/>
                <a:cs typeface="+mn-cs"/>
              </a:rPr>
              <a:t>Some of the most common types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i="0" u="none" strike="noStrike" kern="1200" cap="none" spc="0" normalizeH="0" baseline="0" noProof="0">
                <a:ln>
                  <a:noFill/>
                </a:ln>
                <a:solidFill>
                  <a:srgbClr val="0033A1"/>
                </a:solidFill>
                <a:effectLst/>
                <a:uLnTx/>
                <a:uFillTx/>
                <a:latin typeface="Arial"/>
                <a:cs typeface="Arial"/>
              </a:rPr>
              <a:t>of </a:t>
            </a:r>
            <a:r>
              <a:rPr lang="en-US" sz="2000">
                <a:solidFill>
                  <a:srgbClr val="0033A1"/>
                </a:solidFill>
                <a:latin typeface="Arial"/>
                <a:cs typeface="Arial"/>
              </a:rPr>
              <a:t>scams</a:t>
            </a:r>
            <a:r>
              <a:rPr kumimoji="0" lang="en-US" sz="2000" i="0" u="none" strike="noStrike" kern="1200" cap="none" spc="0" normalizeH="0" baseline="0" noProof="0">
                <a:ln>
                  <a:noFill/>
                </a:ln>
                <a:solidFill>
                  <a:srgbClr val="0033A1"/>
                </a:solidFill>
                <a:effectLst/>
                <a:uLnTx/>
                <a:uFillTx/>
                <a:latin typeface="Arial"/>
                <a:cs typeface="Arial"/>
              </a:rPr>
              <a:t> include:</a:t>
            </a:r>
            <a:endParaRPr lang="en-US" sz="2000" i="0" u="none" strike="noStrike" kern="1200" cap="none" spc="0" normalizeH="0" baseline="0" noProof="0">
              <a:ln>
                <a:noFill/>
              </a:ln>
              <a:solidFill>
                <a:srgbClr val="0033A1"/>
              </a:solidFill>
              <a:effectLst/>
              <a:uLnTx/>
              <a:uFillTx/>
              <a:latin typeface="Arial"/>
              <a:cs typeface="Arial"/>
            </a:endParaRPr>
          </a:p>
        </p:txBody>
      </p:sp>
      <p:sp>
        <p:nvSpPr>
          <p:cNvPr id="7" name="TextBox 6">
            <a:extLst>
              <a:ext uri="{FF2B5EF4-FFF2-40B4-BE49-F238E27FC236}">
                <a16:creationId xmlns:a16="http://schemas.microsoft.com/office/drawing/2014/main" id="{78635FED-5005-B406-5D2E-0898F173B50E}"/>
              </a:ext>
            </a:extLst>
          </p:cNvPr>
          <p:cNvSpPr txBox="1"/>
          <p:nvPr/>
        </p:nvSpPr>
        <p:spPr>
          <a:xfrm>
            <a:off x="4549068" y="1403505"/>
            <a:ext cx="3381594" cy="5720156"/>
          </a:xfrm>
          <a:prstGeom prst="rect">
            <a:avLst/>
          </a:prstGeom>
          <a:noFill/>
        </p:spPr>
        <p:txBody>
          <a:bodyPr wrap="square" lIns="91440" tIns="45720" rIns="91440" bIns="45720" rtlCol="0" anchor="t">
            <a:spAutoFit/>
          </a:bodyPr>
          <a:lstStyle/>
          <a:p>
            <a:pPr>
              <a:lnSpc>
                <a:spcPct val="114000"/>
              </a:lnSpc>
              <a:defRPr/>
            </a:pPr>
            <a:r>
              <a:rPr kumimoji="0" lang="en-US" sz="1400" b="1" i="0" u="none" strike="noStrike" kern="1200" cap="none" spc="0" normalizeH="0" baseline="0" noProof="0">
                <a:ln>
                  <a:noFill/>
                </a:ln>
                <a:solidFill>
                  <a:srgbClr val="0033A1"/>
                </a:solidFill>
                <a:effectLst/>
                <a:uLnTx/>
                <a:uFillTx/>
                <a:latin typeface="Arial"/>
                <a:cs typeface="Arial"/>
              </a:rPr>
              <a:t>Phishing </a:t>
            </a:r>
            <a:r>
              <a:rPr lang="en-US" sz="1400" b="1">
                <a:solidFill>
                  <a:srgbClr val="0033A1"/>
                </a:solidFill>
                <a:latin typeface="Arial"/>
                <a:cs typeface="Arial"/>
              </a:rPr>
              <a:t>emails, texts, and calls</a:t>
            </a:r>
            <a:endParaRPr lang="en-US" sz="1400" b="1" i="0" u="none" strike="noStrike" kern="1200" cap="none" spc="0" normalizeH="0" baseline="0" noProof="0">
              <a:ln>
                <a:noFill/>
              </a:ln>
              <a:solidFill>
                <a:srgbClr val="0033A1"/>
              </a:solidFill>
              <a:effectLst/>
              <a:uLnTx/>
              <a:uFillTx/>
              <a:latin typeface="Arial"/>
              <a:cs typeface="Arial"/>
            </a:endParaRPr>
          </a:p>
          <a:p>
            <a:pPr>
              <a:lnSpc>
                <a:spcPct val="113999"/>
              </a:lnSpc>
              <a:defRPr/>
            </a:pPr>
            <a:r>
              <a:rPr lang="en-US" sz="1400">
                <a:solidFill>
                  <a:srgbClr val="000000"/>
                </a:solidFill>
                <a:latin typeface="Arial"/>
                <a:cs typeface="Arial"/>
              </a:rPr>
              <a:t>Fake messages pretending </a:t>
            </a:r>
            <a:r>
              <a:rPr kumimoji="0" lang="en-US" sz="1400" b="0" i="0" u="none" strike="noStrike" kern="1200" cap="none" spc="0" normalizeH="0" baseline="0" noProof="0">
                <a:ln>
                  <a:noFill/>
                </a:ln>
                <a:solidFill>
                  <a:srgbClr val="000000"/>
                </a:solidFill>
                <a:effectLst/>
                <a:uLnTx/>
                <a:uFillTx/>
                <a:latin typeface="Arial"/>
                <a:cs typeface="Arial"/>
              </a:rPr>
              <a:t>to </a:t>
            </a:r>
            <a:r>
              <a:rPr lang="en-US" sz="1400">
                <a:solidFill>
                  <a:srgbClr val="000000"/>
                </a:solidFill>
                <a:latin typeface="Arial"/>
                <a:cs typeface="Arial"/>
              </a:rPr>
              <a:t>be banks, delivery companies, </a:t>
            </a:r>
            <a:r>
              <a:rPr kumimoji="0" lang="en-US" sz="1400" b="0" i="0" u="none" strike="noStrike" kern="1200" cap="none" spc="0" normalizeH="0" baseline="0" noProof="0">
                <a:ln>
                  <a:noFill/>
                </a:ln>
                <a:solidFill>
                  <a:srgbClr val="000000"/>
                </a:solidFill>
                <a:effectLst/>
                <a:uLnTx/>
                <a:uFillTx/>
                <a:latin typeface="Arial"/>
                <a:cs typeface="Arial"/>
              </a:rPr>
              <a:t>or </a:t>
            </a:r>
            <a:r>
              <a:rPr lang="en-US" sz="1400">
                <a:solidFill>
                  <a:srgbClr val="000000"/>
                </a:solidFill>
                <a:latin typeface="Arial"/>
                <a:cs typeface="Arial"/>
              </a:rPr>
              <a:t>employers asking you to “verify” information to steal it. </a:t>
            </a:r>
            <a:endParaRPr lang="en-US"/>
          </a:p>
          <a:p>
            <a:pPr>
              <a:lnSpc>
                <a:spcPct val="114000"/>
              </a:lnSpc>
              <a:defRPr/>
            </a:pPr>
            <a:endParaRPr lang="en-US" sz="1400">
              <a:solidFill>
                <a:srgbClr val="000000"/>
              </a:solidFill>
              <a:latin typeface="Arial" panose="020B0604020202020204" pitchFamily="34" charset="0"/>
              <a:ea typeface="Calibri"/>
              <a:cs typeface="Arial" panose="020B0604020202020204" pitchFamily="34" charset="0"/>
            </a:endParaRPr>
          </a:p>
          <a:p>
            <a:pPr>
              <a:lnSpc>
                <a:spcPct val="114000"/>
              </a:lnSpc>
              <a:defRPr/>
            </a:pPr>
            <a:r>
              <a:rPr lang="en-US" sz="1400" b="1">
                <a:solidFill>
                  <a:srgbClr val="0033A1"/>
                </a:solidFill>
                <a:latin typeface="Arial"/>
                <a:cs typeface="Arial"/>
              </a:rPr>
              <a:t>Pig butchering scam</a:t>
            </a:r>
            <a:endParaRPr lang="en-US" sz="1400" b="1" i="0" u="none" strike="noStrike" kern="1200" cap="none" spc="0" normalizeH="0" baseline="0" noProof="0">
              <a:ln>
                <a:noFill/>
              </a:ln>
              <a:solidFill>
                <a:srgbClr val="0033A1"/>
              </a:solidFill>
              <a:effectLst/>
              <a:uLnTx/>
              <a:uFillTx/>
              <a:latin typeface="Arial" panose="020B0604020202020204" pitchFamily="34" charset="0"/>
              <a:cs typeface="Arial" panose="020B0604020202020204" pitchFamily="34" charset="0"/>
            </a:endParaRPr>
          </a:p>
          <a:p>
            <a:pPr>
              <a:lnSpc>
                <a:spcPct val="114000"/>
              </a:lnSpc>
              <a:defRPr/>
            </a:pPr>
            <a:r>
              <a:rPr lang="en-US" sz="1400">
                <a:solidFill>
                  <a:srgbClr val="000000"/>
                </a:solidFill>
                <a:latin typeface="Arial"/>
                <a:cs typeface="Arial"/>
              </a:rPr>
              <a:t>A romantic or platonic connection builds trust with you to acquire funds or investments in fake platforms or businesses</a:t>
            </a:r>
            <a:r>
              <a:rPr kumimoji="0" lang="en-US" sz="1400" b="0" i="0" u="none" strike="noStrike" kern="1200" cap="none" spc="0" normalizeH="0" baseline="0" noProof="0">
                <a:ln>
                  <a:noFill/>
                </a:ln>
                <a:solidFill>
                  <a:srgbClr val="000000"/>
                </a:solidFill>
                <a:effectLst/>
                <a:uLnTx/>
                <a:uFillTx/>
                <a:latin typeface="Arial"/>
                <a:cs typeface="Arial"/>
              </a:rPr>
              <a:t>. </a:t>
            </a:r>
            <a:endParaRPr lang="en-US" sz="1400" i="0" u="none" strike="noStrike" kern="1200" cap="none" spc="0" normalizeH="0" baseline="0" noProof="0">
              <a:ln>
                <a:noFill/>
              </a:ln>
              <a:solidFill>
                <a:srgbClr val="000000"/>
              </a:solidFill>
              <a:effectLst/>
              <a:uLnTx/>
              <a:uFillTx/>
              <a:latin typeface="Arial"/>
              <a:cs typeface="Arial"/>
            </a:endParaRPr>
          </a:p>
          <a:p>
            <a:pPr marL="0" marR="0" lvl="0" indent="0" algn="l" defTabSz="914400" rtl="0" eaLnBrk="1" fontAlgn="auto" latinLnBrk="0" hangingPunct="1">
              <a:lnSpc>
                <a:spcPct val="114000"/>
              </a:lnSpc>
              <a:spcBef>
                <a:spcPts val="0"/>
              </a:spcBef>
              <a:spcAft>
                <a:spcPts val="0"/>
              </a:spcAft>
              <a:buClrTx/>
              <a:buSzTx/>
              <a:buFontTx/>
              <a:buNone/>
              <a:tabLst/>
              <a:defRPr/>
            </a:pPr>
            <a:endParaRPr kumimoji="0" lang="en-US" sz="1400" b="1" i="0" u="none" strike="noStrike" kern="1200" cap="none" spc="0" normalizeH="0" baseline="0" noProof="0">
              <a:ln>
                <a:noFill/>
              </a:ln>
              <a:solidFill>
                <a:srgbClr val="0033A1"/>
              </a:solidFill>
              <a:effectLst/>
              <a:uLnTx/>
              <a:uFillTx/>
              <a:latin typeface="Arial" panose="020B0604020202020204" pitchFamily="34" charset="0"/>
              <a:ea typeface="+mn-ea"/>
              <a:cs typeface="Arial" panose="020B0604020202020204" pitchFamily="34" charset="0"/>
            </a:endParaRPr>
          </a:p>
          <a:p>
            <a:pPr>
              <a:lnSpc>
                <a:spcPct val="114000"/>
              </a:lnSpc>
              <a:defRPr/>
            </a:pPr>
            <a:r>
              <a:rPr lang="en-US" sz="1400" b="1">
                <a:solidFill>
                  <a:srgbClr val="0033A1"/>
                </a:solidFill>
                <a:latin typeface="Arial"/>
                <a:cs typeface="Arial"/>
              </a:rPr>
              <a:t>Tech support scam</a:t>
            </a:r>
            <a:endParaRPr lang="en-US" sz="1400" b="1" i="0" u="none" strike="noStrike" kern="1200" cap="none" spc="0" normalizeH="0" baseline="0" noProof="0">
              <a:ln>
                <a:noFill/>
              </a:ln>
              <a:solidFill>
                <a:srgbClr val="0033A1"/>
              </a:solidFill>
              <a:effectLst/>
              <a:uLnTx/>
              <a:uFillTx/>
              <a:latin typeface="Arial" panose="020B0604020202020204" pitchFamily="34" charset="0"/>
              <a:cs typeface="Arial" panose="020B0604020202020204" pitchFamily="34" charset="0"/>
            </a:endParaRPr>
          </a:p>
          <a:p>
            <a:pPr>
              <a:lnSpc>
                <a:spcPct val="114000"/>
              </a:lnSpc>
              <a:defRPr/>
            </a:pPr>
            <a:r>
              <a:rPr lang="en-US" sz="1400">
                <a:solidFill>
                  <a:srgbClr val="000000"/>
                </a:solidFill>
                <a:latin typeface="Arial"/>
                <a:cs typeface="Arial"/>
              </a:rPr>
              <a:t>A criminal poses as a technical support agent to gain </a:t>
            </a:r>
            <a:r>
              <a:rPr lang="en-US" sz="1400" err="1">
                <a:solidFill>
                  <a:srgbClr val="000000"/>
                </a:solidFill>
                <a:latin typeface="Arial"/>
                <a:cs typeface="Arial"/>
              </a:rPr>
              <a:t>acces</a:t>
            </a:r>
            <a:r>
              <a:rPr lang="en-US" sz="1400">
                <a:solidFill>
                  <a:srgbClr val="000000"/>
                </a:solidFill>
                <a:latin typeface="Arial"/>
                <a:cs typeface="Arial"/>
              </a:rPr>
              <a:t>s to your systems and accounts or requests payment to fix a non-existent issue such as a virus.</a:t>
            </a:r>
            <a:endParaRPr lang="en-US" sz="1400" b="0"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14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a:lnSpc>
                <a:spcPct val="114000"/>
              </a:lnSpc>
              <a:defRPr/>
            </a:pPr>
            <a:r>
              <a:rPr lang="en-US" sz="1400" b="1">
                <a:solidFill>
                  <a:srgbClr val="0033A1"/>
                </a:solidFill>
                <a:latin typeface="Arial"/>
                <a:cs typeface="Arial"/>
              </a:rPr>
              <a:t>Imposter scam</a:t>
            </a:r>
            <a:endParaRPr lang="en-US" sz="1400" b="1" i="0" u="none" strike="noStrike" kern="1200" cap="none" spc="0" normalizeH="0" baseline="0" noProof="0">
              <a:ln>
                <a:noFill/>
              </a:ln>
              <a:solidFill>
                <a:srgbClr val="0033A1"/>
              </a:solidFill>
              <a:effectLst/>
              <a:uLnTx/>
              <a:uFillTx/>
              <a:latin typeface="Arial" panose="020B0604020202020204" pitchFamily="34" charset="0"/>
              <a:cs typeface="Arial" panose="020B0604020202020204" pitchFamily="34" charset="0"/>
            </a:endParaRPr>
          </a:p>
          <a:p>
            <a:pPr>
              <a:lnSpc>
                <a:spcPct val="114000"/>
              </a:lnSpc>
              <a:defRPr/>
            </a:pPr>
            <a:r>
              <a:rPr lang="en-US" sz="1400">
                <a:solidFill>
                  <a:srgbClr val="161616"/>
                </a:solidFill>
                <a:latin typeface="Arial"/>
                <a:cs typeface="Arial"/>
              </a:rPr>
              <a:t>A criminal poses as a representative from government agency or official organization and demands payment for late fees, overdue taxes, or penalties.</a:t>
            </a:r>
            <a:endParaRPr kumimoji="0" lang="en-US" sz="1400" b="1" i="0" u="none" strike="noStrike" kern="1200" cap="none" spc="0" normalizeH="0" baseline="0" noProof="0">
              <a:ln>
                <a:noFill/>
              </a:ln>
              <a:solidFill>
                <a:srgbClr val="0033A1"/>
              </a:solidFill>
              <a:effectLst/>
              <a:uLnTx/>
              <a:uFillTx/>
              <a:latin typeface="Arial"/>
              <a:cs typeface="Arial"/>
            </a:endParaRPr>
          </a:p>
        </p:txBody>
      </p:sp>
      <p:sp>
        <p:nvSpPr>
          <p:cNvPr id="9" name="TextBox 8">
            <a:extLst>
              <a:ext uri="{FF2B5EF4-FFF2-40B4-BE49-F238E27FC236}">
                <a16:creationId xmlns:a16="http://schemas.microsoft.com/office/drawing/2014/main" id="{49CD0DCB-B069-3457-B8CE-0010527949CC}"/>
              </a:ext>
            </a:extLst>
          </p:cNvPr>
          <p:cNvSpPr txBox="1"/>
          <p:nvPr/>
        </p:nvSpPr>
        <p:spPr>
          <a:xfrm>
            <a:off x="8255032" y="1403505"/>
            <a:ext cx="3381594" cy="4001095"/>
          </a:xfrm>
          <a:prstGeom prst="rect">
            <a:avLst/>
          </a:prstGeom>
          <a:noFill/>
        </p:spPr>
        <p:txBody>
          <a:bodyPr wrap="square" lIns="91440" tIns="45720" rIns="91440" bIns="45720" anchor="t">
            <a:spAutoFit/>
          </a:bodyPr>
          <a:lstStyle/>
          <a:p>
            <a:pPr>
              <a:lnSpc>
                <a:spcPct val="113999"/>
              </a:lnSpc>
              <a:defRPr/>
            </a:pPr>
            <a:r>
              <a:rPr lang="en-US" sz="1400" b="1">
                <a:solidFill>
                  <a:srgbClr val="0033A1"/>
                </a:solidFill>
                <a:latin typeface="Arial"/>
                <a:cs typeface="Arial"/>
              </a:rPr>
              <a:t>Grandparent scam</a:t>
            </a:r>
            <a:endParaRPr lang="en-US"/>
          </a:p>
          <a:p>
            <a:pPr>
              <a:lnSpc>
                <a:spcPct val="114000"/>
              </a:lnSpc>
              <a:defRPr/>
            </a:pPr>
            <a:r>
              <a:rPr lang="en-US" sz="1400">
                <a:solidFill>
                  <a:srgbClr val="161616"/>
                </a:solidFill>
                <a:latin typeface="Arial"/>
                <a:cs typeface="Arial"/>
              </a:rPr>
              <a:t>A scammer poses as a loved one, such as a grandparent, and requests funds to help them navigate an emergency.</a:t>
            </a:r>
            <a:endParaRPr kumimoji="0" lang="en-US" sz="1400" b="1" i="0" u="none" strike="noStrike" kern="1200" cap="none" spc="0" normalizeH="0" baseline="0" noProof="0">
              <a:ln>
                <a:noFill/>
              </a:ln>
              <a:solidFill>
                <a:srgbClr val="0033A1"/>
              </a:solidFill>
              <a:effectLst/>
              <a:uLnTx/>
              <a:uFillTx/>
              <a:latin typeface="Arial"/>
              <a:cs typeface="Arial"/>
            </a:endParaRPr>
          </a:p>
          <a:p>
            <a:pPr marL="0" marR="0" lvl="0" indent="0" algn="l" defTabSz="914400" rtl="0" eaLnBrk="1" fontAlgn="auto" latinLnBrk="0" hangingPunct="1">
              <a:lnSpc>
                <a:spcPct val="114000"/>
              </a:lnSpc>
              <a:spcBef>
                <a:spcPts val="0"/>
              </a:spcBef>
              <a:spcAft>
                <a:spcPts val="0"/>
              </a:spcAft>
              <a:buClrTx/>
              <a:buSzTx/>
              <a:buFontTx/>
              <a:buNone/>
              <a:tabLst/>
              <a:defRPr/>
            </a:pPr>
            <a:endParaRPr kumimoji="0" lang="en-US" sz="1400" b="1" i="0" u="none" strike="noStrike" kern="1200" cap="none" spc="0" normalizeH="0" baseline="0" noProof="0">
              <a:ln>
                <a:noFill/>
              </a:ln>
              <a:solidFill>
                <a:srgbClr val="0033A1"/>
              </a:solidFill>
              <a:effectLst/>
              <a:uLnTx/>
              <a:uFillTx/>
              <a:latin typeface="Arial" panose="020B0604020202020204" pitchFamily="34" charset="0"/>
              <a:ea typeface="+mn-ea"/>
              <a:cs typeface="Arial" panose="020B0604020202020204" pitchFamily="34" charset="0"/>
            </a:endParaRPr>
          </a:p>
          <a:p>
            <a:pPr>
              <a:lnSpc>
                <a:spcPct val="114000"/>
              </a:lnSpc>
              <a:defRPr/>
            </a:pPr>
            <a:r>
              <a:rPr lang="en-US" sz="1400" b="1">
                <a:solidFill>
                  <a:srgbClr val="0033A1"/>
                </a:solidFill>
                <a:latin typeface="Arial"/>
                <a:cs typeface="Arial"/>
              </a:rPr>
              <a:t>Employment scam</a:t>
            </a:r>
            <a:endParaRPr lang="en-US" sz="1400" b="1" i="0" u="none" strike="noStrike" kern="1200" cap="none" spc="0" normalizeH="0" baseline="0" noProof="0">
              <a:ln>
                <a:noFill/>
              </a:ln>
              <a:solidFill>
                <a:srgbClr val="0033A1"/>
              </a:solidFill>
              <a:effectLst/>
              <a:uLnTx/>
              <a:uFillTx/>
              <a:latin typeface="Arial"/>
              <a:cs typeface="Arial"/>
            </a:endParaRPr>
          </a:p>
          <a:p>
            <a:pPr>
              <a:lnSpc>
                <a:spcPct val="113999"/>
              </a:lnSpc>
              <a:defRPr/>
            </a:pPr>
            <a:r>
              <a:rPr lang="en-US" sz="1400">
                <a:latin typeface="Arial"/>
                <a:cs typeface="Arial"/>
              </a:rPr>
              <a:t>Fraudsters contact you offering a high-paying job or position, demanding fees for training or equipment.</a:t>
            </a:r>
          </a:p>
          <a:p>
            <a:pPr marL="0" marR="0" lvl="0" indent="0" algn="l" defTabSz="914400">
              <a:lnSpc>
                <a:spcPct val="113999"/>
              </a:lnSpc>
              <a:spcBef>
                <a:spcPts val="0"/>
              </a:spcBef>
              <a:spcAft>
                <a:spcPts val="0"/>
              </a:spcAft>
              <a:buNone/>
              <a:tabLst/>
              <a:defRPr/>
            </a:pPr>
            <a:endParaRPr lang="en-US" sz="1400">
              <a:latin typeface="Arial"/>
              <a:cs typeface="Arial"/>
            </a:endParaRPr>
          </a:p>
          <a:p>
            <a:pPr>
              <a:lnSpc>
                <a:spcPct val="113999"/>
              </a:lnSpc>
              <a:defRPr/>
            </a:pPr>
            <a:r>
              <a:rPr lang="en-US" sz="1400" b="1">
                <a:solidFill>
                  <a:srgbClr val="0033A1"/>
                </a:solidFill>
                <a:latin typeface="Arial"/>
                <a:cs typeface="Arial"/>
              </a:rPr>
              <a:t>Overpayment scam</a:t>
            </a:r>
          </a:p>
          <a:p>
            <a:pPr>
              <a:lnSpc>
                <a:spcPct val="114000"/>
              </a:lnSpc>
              <a:defRPr/>
            </a:pPr>
            <a:r>
              <a:rPr lang="en-US" sz="1400">
                <a:solidFill>
                  <a:srgbClr val="000000"/>
                </a:solidFill>
                <a:latin typeface="Arial"/>
                <a:cs typeface="Arial"/>
              </a:rPr>
              <a:t>A scammer sends you a fake check for a large </a:t>
            </a:r>
            <a:r>
              <a:rPr lang="en-US" sz="1400" err="1">
                <a:solidFill>
                  <a:srgbClr val="000000"/>
                </a:solidFill>
                <a:latin typeface="Arial"/>
                <a:cs typeface="Arial"/>
              </a:rPr>
              <a:t>amoun</a:t>
            </a:r>
            <a:r>
              <a:rPr lang="en-US" sz="1400">
                <a:solidFill>
                  <a:srgbClr val="000000"/>
                </a:solidFill>
                <a:latin typeface="Arial"/>
                <a:cs typeface="Arial"/>
              </a:rPr>
              <a:t>t, asks you to deposit it, and send back the extra funds. The check then bounces, leaving you with a loss of funds.</a:t>
            </a:r>
            <a:endParaRPr kumimoji="0" lang="en-US" sz="1400" b="0" i="0" u="none" strike="noStrike" kern="1200" cap="none" spc="0" normalizeH="0" baseline="0" noProof="0">
              <a:ln>
                <a:noFill/>
              </a:ln>
              <a:solidFill>
                <a:srgbClr val="2F3847"/>
              </a:solidFill>
              <a:effectLst/>
              <a:uLnTx/>
              <a:uFillTx/>
              <a:latin typeface="Arial"/>
              <a:cs typeface="Arial"/>
            </a:endParaRPr>
          </a:p>
        </p:txBody>
      </p:sp>
      <p:sp>
        <p:nvSpPr>
          <p:cNvPr id="12" name="TextBox 11">
            <a:extLst>
              <a:ext uri="{FF2B5EF4-FFF2-40B4-BE49-F238E27FC236}">
                <a16:creationId xmlns:a16="http://schemas.microsoft.com/office/drawing/2014/main" id="{3672290C-19DD-99BC-EA0A-F96CD56DE2F8}"/>
              </a:ext>
            </a:extLst>
          </p:cNvPr>
          <p:cNvSpPr txBox="1"/>
          <p:nvPr/>
        </p:nvSpPr>
        <p:spPr>
          <a:xfrm>
            <a:off x="555373" y="6422064"/>
            <a:ext cx="1996441"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1: IBM, "What is a cyberattack?" 2022</a:t>
            </a:r>
          </a:p>
        </p:txBody>
      </p:sp>
    </p:spTree>
    <p:extLst>
      <p:ext uri="{BB962C8B-B14F-4D97-AF65-F5344CB8AC3E}">
        <p14:creationId xmlns:p14="http://schemas.microsoft.com/office/powerpoint/2010/main" val="3039704720"/>
      </p:ext>
    </p:extLst>
  </p:cSld>
  <p:clrMapOvr>
    <a:masterClrMapping/>
  </p:clrMapOvr>
</p:sld>
</file>

<file path=ppt/theme/theme1.xml><?xml version="1.0" encoding="utf-8"?>
<a:theme xmlns:a="http://schemas.openxmlformats.org/drawingml/2006/main" name="Office Theme">
  <a:themeElements>
    <a:clrScheme name="AIP 2021 Theme">
      <a:dk1>
        <a:srgbClr val="2F3847"/>
      </a:dk1>
      <a:lt1>
        <a:srgbClr val="FFFFFF"/>
      </a:lt1>
      <a:dk2>
        <a:srgbClr val="0E1941"/>
      </a:dk2>
      <a:lt2>
        <a:srgbClr val="D9EEFF"/>
      </a:lt2>
      <a:accent1>
        <a:srgbClr val="0033A0"/>
      </a:accent1>
      <a:accent2>
        <a:srgbClr val="C265FC"/>
      </a:accent2>
      <a:accent3>
        <a:srgbClr val="45BCE5"/>
      </a:accent3>
      <a:accent4>
        <a:srgbClr val="00C39C"/>
      </a:accent4>
      <a:accent5>
        <a:srgbClr val="ED7766"/>
      </a:accent5>
      <a:accent6>
        <a:srgbClr val="D34024"/>
      </a:accent6>
      <a:hlink>
        <a:srgbClr val="ED7766"/>
      </a:hlink>
      <a:folHlink>
        <a:srgbClr val="D3402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AIP 2021 Theme">
      <a:dk1>
        <a:srgbClr val="2F3847"/>
      </a:dk1>
      <a:lt1>
        <a:srgbClr val="FFFFFF"/>
      </a:lt1>
      <a:dk2>
        <a:srgbClr val="0E1941"/>
      </a:dk2>
      <a:lt2>
        <a:srgbClr val="D9EEFF"/>
      </a:lt2>
      <a:accent1>
        <a:srgbClr val="0033A0"/>
      </a:accent1>
      <a:accent2>
        <a:srgbClr val="C265FC"/>
      </a:accent2>
      <a:accent3>
        <a:srgbClr val="45BCE5"/>
      </a:accent3>
      <a:accent4>
        <a:srgbClr val="00C39C"/>
      </a:accent4>
      <a:accent5>
        <a:srgbClr val="ED7766"/>
      </a:accent5>
      <a:accent6>
        <a:srgbClr val="D34024"/>
      </a:accent6>
      <a:hlink>
        <a:srgbClr val="ED7766"/>
      </a:hlink>
      <a:folHlink>
        <a:srgbClr val="D34024"/>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Custom 2">
      <a:dk1>
        <a:srgbClr val="0033A1"/>
      </a:dk1>
      <a:lt1>
        <a:srgbClr val="FFFFFF"/>
      </a:lt1>
      <a:dk2>
        <a:srgbClr val="0E1941"/>
      </a:dk2>
      <a:lt2>
        <a:srgbClr val="FFFFFF"/>
      </a:lt2>
      <a:accent1>
        <a:srgbClr val="0033A1"/>
      </a:accent1>
      <a:accent2>
        <a:srgbClr val="0E1941"/>
      </a:accent2>
      <a:accent3>
        <a:srgbClr val="45BCE5"/>
      </a:accent3>
      <a:accent4>
        <a:srgbClr val="00C393"/>
      </a:accent4>
      <a:accent5>
        <a:srgbClr val="ED7766"/>
      </a:accent5>
      <a:accent6>
        <a:srgbClr val="F3F6F9"/>
      </a:accent6>
      <a:hlink>
        <a:srgbClr val="0033A1"/>
      </a:hlink>
      <a:folHlink>
        <a:srgbClr val="45BCE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4fb52f2b-fa8d-44cb-b1d4-7ec1bd33d514">
      <Terms xmlns="http://schemas.microsoft.com/office/infopath/2007/PartnerControls"/>
    </lcf76f155ced4ddcb4097134ff3c332f>
    <TaxCatchAll xmlns="ee7bdafd-c07e-4d3f-ab83-f5f1952644b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3DCDBCFA0C735498045870880BFCB6A" ma:contentTypeVersion="5" ma:contentTypeDescription="Create a new document." ma:contentTypeScope="" ma:versionID="b1548dcb5382e46f41749d26a2dea353">
  <xsd:schema xmlns:xsd="http://www.w3.org/2001/XMLSchema" xmlns:xs="http://www.w3.org/2001/XMLSchema" xmlns:p="http://schemas.microsoft.com/office/2006/metadata/properties" xmlns:ns2="3d0d0c7f-2c1f-4dfb-aff2-eb890b6cff4a" xmlns:ns3="4fb52f2b-fa8d-44cb-b1d4-7ec1bd33d514" xmlns:ns4="ee7bdafd-c07e-4d3f-ab83-f5f1952644b9" targetNamespace="http://schemas.microsoft.com/office/2006/metadata/properties" ma:root="true" ma:fieldsID="a16d2a1fffe3606dca39c3aad5e57815" ns2:_="" ns3:_="" ns4:_="">
    <xsd:import namespace="3d0d0c7f-2c1f-4dfb-aff2-eb890b6cff4a"/>
    <xsd:import namespace="4fb52f2b-fa8d-44cb-b1d4-7ec1bd33d514"/>
    <xsd:import namespace="ee7bdafd-c07e-4d3f-ab83-f5f1952644b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MediaServiceOCR" minOccurs="0"/>
                <xsd:element ref="ns3:lcf76f155ced4ddcb4097134ff3c332f" minOccurs="0"/>
                <xsd:element ref="ns4:TaxCatchAll"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0d0c7f-2c1f-4dfb-aff2-eb890b6cff4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fb52f2b-fa8d-44cb-b1d4-7ec1bd33d514" elementFormDefault="qualified">
    <xsd:import namespace="http://schemas.microsoft.com/office/2006/documentManagement/types"/>
    <xsd:import namespace="http://schemas.microsoft.com/office/infopath/2007/PartnerControls"/>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70e963ff-e293-4fa5-a979-6c6c39c6114b" ma:termSetId="09814cd3-568e-fe90-9814-8d621ff8fb84" ma:anchorId="fba54fb3-c3e1-fe81-a776-ca4b69148c4d" ma:open="true" ma:isKeyword="false">
      <xsd:complexType>
        <xsd:sequence>
          <xsd:element ref="pc:Terms" minOccurs="0" maxOccurs="1"/>
        </xsd:sequence>
      </xsd:complex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e7bdafd-c07e-4d3f-ab83-f5f1952644b9"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6024ad71-7368-46f8-86eb-2956d804e254}" ma:internalName="TaxCatchAll" ma:showField="CatchAllData" ma:web="ee7bdafd-c07e-4d3f-ab83-f5f1952644b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BC018BE-5E02-41B7-B84C-BDE2E9B950D8}">
  <ds:schemaRefs>
    <ds:schemaRef ds:uri="http://schemas.microsoft.com/sharepoint/v3/contenttype/forms"/>
  </ds:schemaRefs>
</ds:datastoreItem>
</file>

<file path=customXml/itemProps2.xml><?xml version="1.0" encoding="utf-8"?>
<ds:datastoreItem xmlns:ds="http://schemas.openxmlformats.org/officeDocument/2006/customXml" ds:itemID="{8EE4FA5E-5ED9-4EAD-93FC-64797F91E949}">
  <ds:schemaRefs>
    <ds:schemaRef ds:uri="http://schemas.openxmlformats.org/package/2006/metadata/core-properties"/>
    <ds:schemaRef ds:uri="http://schemas.microsoft.com/office/2006/documentManagement/types"/>
    <ds:schemaRef ds:uri="http://purl.org/dc/elements/1.1/"/>
    <ds:schemaRef ds:uri="http://www.w3.org/XML/1998/namespace"/>
    <ds:schemaRef ds:uri="3d0d0c7f-2c1f-4dfb-aff2-eb890b6cff4a"/>
    <ds:schemaRef ds:uri="ee7bdafd-c07e-4d3f-ab83-f5f1952644b9"/>
    <ds:schemaRef ds:uri="http://schemas.microsoft.com/office/2006/metadata/properties"/>
    <ds:schemaRef ds:uri="http://purl.org/dc/dcmitype/"/>
    <ds:schemaRef ds:uri="http://schemas.microsoft.com/office/infopath/2007/PartnerControls"/>
    <ds:schemaRef ds:uri="4fb52f2b-fa8d-44cb-b1d4-7ec1bd33d514"/>
    <ds:schemaRef ds:uri="http://purl.org/dc/terms/"/>
  </ds:schemaRefs>
</ds:datastoreItem>
</file>

<file path=customXml/itemProps3.xml><?xml version="1.0" encoding="utf-8"?>
<ds:datastoreItem xmlns:ds="http://schemas.openxmlformats.org/officeDocument/2006/customXml" ds:itemID="{ED8688BA-4137-43A7-862B-80956CE18D70}">
  <ds:schemaRefs>
    <ds:schemaRef ds:uri="3d0d0c7f-2c1f-4dfb-aff2-eb890b6cff4a"/>
    <ds:schemaRef ds:uri="4fb52f2b-fa8d-44cb-b1d4-7ec1bd33d514"/>
    <ds:schemaRef ds:uri="ee7bdafd-c07e-4d3f-ab83-f5f1952644b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88b431e7-cf2a-43a9-bd00-81441f5c2d3c}" enabled="0" method="" siteId="{88b431e7-cf2a-43a9-bd00-81441f5c2d3c}" removed="1"/>
</clbl:labelList>
</file>

<file path=docProps/app.xml><?xml version="1.0" encoding="utf-8"?>
<Properties xmlns="http://schemas.openxmlformats.org/officeDocument/2006/extended-properties" xmlns:vt="http://schemas.openxmlformats.org/officeDocument/2006/docPropsVTypes">
  <Template/>
  <TotalTime>0</TotalTime>
  <Words>14699</Words>
  <Application>Microsoft Office PowerPoint</Application>
  <PresentationFormat>Widescreen</PresentationFormat>
  <Paragraphs>966</Paragraphs>
  <Slides>81</Slides>
  <Notes>80</Notes>
  <HiddenSlides>1</HiddenSlides>
  <MMClips>0</MMClips>
  <ScaleCrop>false</ScaleCrop>
  <HeadingPairs>
    <vt:vector size="4" baseType="variant">
      <vt:variant>
        <vt:lpstr>Theme</vt:lpstr>
      </vt:variant>
      <vt:variant>
        <vt:i4>3</vt:i4>
      </vt:variant>
      <vt:variant>
        <vt:lpstr>Slide Titles</vt:lpstr>
      </vt:variant>
      <vt:variant>
        <vt:i4>81</vt:i4>
      </vt:variant>
    </vt:vector>
  </HeadingPairs>
  <TitlesOfParts>
    <vt:vector size="84" baseType="lpstr">
      <vt:lpstr>Office Theme</vt:lpstr>
      <vt:lpstr>1_Office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fueling bigger losses,  year after year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24/7 human chat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Griffin Croft</dc:creator>
  <cp:lastModifiedBy>McGraw, Justine</cp:lastModifiedBy>
  <cp:revision>62</cp:revision>
  <dcterms:created xsi:type="dcterms:W3CDTF">2021-05-04T19:21:39Z</dcterms:created>
  <dcterms:modified xsi:type="dcterms:W3CDTF">2026-09-04T16:54:50Z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0x010100A3DCDBCFA0C735498045870880BFCB6A</vt:lpwstr>
  </property>
  <property fmtid="{D5CDD505-2E9C-101B-9397-08002B2CF9AE}" pid="3" name="MediaServiceImageTags">
    <vt:lpwstr/>
  </property>
</Properties>
</file>