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5" r:id="rId4"/>
    <p:sldMasterId id="2147483697" r:id="rId5"/>
  </p:sldMasterIdLst>
  <p:notesMasterIdLst>
    <p:notesMasterId r:id="rId7"/>
  </p:notesMasterIdLst>
  <p:sldIdLst>
    <p:sldId id="267" r:id="rId6"/>
  </p:sldIdLst>
  <p:sldSz cx="7772400" cy="10058400"/>
  <p:notesSz cx="6858000" cy="9144000"/>
  <p:embeddedFontLs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Montserrat Medium" panose="00000600000000000000" pitchFamily="2" charset="0"/>
      <p:regular r:id="rId12"/>
      <p:bold r:id="rId13"/>
      <p:italic r:id="rId14"/>
      <p:boldItalic r:id="rId15"/>
    </p:embeddedFont>
    <p:embeddedFont>
      <p:font typeface="Roboto Light" panose="02000000000000000000" pitchFamily="2" charset="0"/>
      <p:regular r:id="rId16"/>
      <p:bold r:id="rId17"/>
      <p:italic r:id="rId18"/>
      <p:boldItalic r:id="rId19"/>
    </p:embeddedFont>
    <p:embeddedFont>
      <p:font typeface="Roboto Medium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81">
          <p15:clr>
            <a:srgbClr val="747775"/>
          </p15:clr>
        </p15:guide>
        <p15:guide id="2" pos="1944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ey Fiedl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687"/>
  </p:normalViewPr>
  <p:slideViewPr>
    <p:cSldViewPr snapToGrid="0">
      <p:cViewPr varScale="1">
        <p:scale>
          <a:sx n="40" d="100"/>
          <a:sy n="40" d="100"/>
        </p:scale>
        <p:origin x="2068" y="44"/>
      </p:cViewPr>
      <p:guideLst>
        <p:guide orient="horz" pos="1981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lle Fields" userId="8057ea8f-d92d-4d44-8598-0332f1c0b74c" providerId="ADAL" clId="{3FFFA3BA-9145-44A2-AEA7-27013EA4B6A0}"/>
    <pc:docChg chg="custSel modSld">
      <pc:chgData name="Noelle Fields" userId="8057ea8f-d92d-4d44-8598-0332f1c0b74c" providerId="ADAL" clId="{3FFFA3BA-9145-44A2-AEA7-27013EA4B6A0}" dt="2025-08-14T01:38:09.468" v="1" actId="478"/>
      <pc:docMkLst>
        <pc:docMk/>
      </pc:docMkLst>
      <pc:sldChg chg="delSp mod">
        <pc:chgData name="Noelle Fields" userId="8057ea8f-d92d-4d44-8598-0332f1c0b74c" providerId="ADAL" clId="{3FFFA3BA-9145-44A2-AEA7-27013EA4B6A0}" dt="2025-08-14T01:38:09.468" v="1" actId="478"/>
        <pc:sldMkLst>
          <pc:docMk/>
          <pc:sldMk cId="4163868876" sldId="267"/>
        </pc:sldMkLst>
        <pc:spChg chg="del">
          <ac:chgData name="Noelle Fields" userId="8057ea8f-d92d-4d44-8598-0332f1c0b74c" providerId="ADAL" clId="{3FFFA3BA-9145-44A2-AEA7-27013EA4B6A0}" dt="2025-08-14T01:38:09.468" v="1" actId="478"/>
          <ac:spMkLst>
            <pc:docMk/>
            <pc:sldMk cId="4163868876" sldId="267"/>
            <ac:spMk id="26" creationId="{0D19395F-E243-DC7D-45B1-1AFDA6C1DA39}"/>
          </ac:spMkLst>
        </pc:spChg>
        <pc:picChg chg="del">
          <ac:chgData name="Noelle Fields" userId="8057ea8f-d92d-4d44-8598-0332f1c0b74c" providerId="ADAL" clId="{3FFFA3BA-9145-44A2-AEA7-27013EA4B6A0}" dt="2025-08-14T01:38:02.696" v="0" actId="478"/>
          <ac:picMkLst>
            <pc:docMk/>
            <pc:sldMk cId="4163868876" sldId="267"/>
            <ac:picMk id="6" creationId="{4B93CB82-0C48-4291-1992-2BBBF23DAE4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5" y="685800"/>
            <a:ext cx="2649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lRight Branding Color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7273266" y="9288597"/>
            <a:ext cx="4665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 sz="13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 sz="13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 sz="13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 sz="13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 sz="13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 sz="13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 sz="13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 sz="13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0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5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7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7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lRight Theme_Rebrand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1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buNone/>
              <a:defRPr sz="11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buNone/>
              <a:defRPr sz="11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buNone/>
              <a:defRPr sz="11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buNone/>
              <a:defRPr sz="11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buNone/>
              <a:defRPr sz="11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buNone/>
              <a:defRPr sz="11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buNone/>
              <a:defRPr sz="11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buNone/>
              <a:defRPr sz="11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 sz="2800">
                <a:solidFill>
                  <a:srgbClr val="66666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 sz="2800">
                <a:solidFill>
                  <a:srgbClr val="66666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 sz="2800">
                <a:solidFill>
                  <a:srgbClr val="66666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 sz="2800">
                <a:solidFill>
                  <a:srgbClr val="66666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 sz="2800">
                <a:solidFill>
                  <a:srgbClr val="66666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 sz="2800">
                <a:solidFill>
                  <a:srgbClr val="66666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 sz="2800">
                <a:solidFill>
                  <a:srgbClr val="66666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 sz="28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68;g35966d5e15f_0_1696">
            <a:extLst>
              <a:ext uri="{FF2B5EF4-FFF2-40B4-BE49-F238E27FC236}">
                <a16:creationId xmlns:a16="http://schemas.microsoft.com/office/drawing/2014/main" id="{58FC796B-C2B5-0D48-2542-A209B5E8AD9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7000" r="34056"/>
          <a:stretch/>
        </p:blipFill>
        <p:spPr>
          <a:xfrm>
            <a:off x="0" y="0"/>
            <a:ext cx="7772401" cy="10058400"/>
          </a:xfrm>
          <a:prstGeom prst="rect">
            <a:avLst/>
          </a:prstGeom>
          <a:gradFill>
            <a:gsLst>
              <a:gs pos="0">
                <a:srgbClr val="5618D4"/>
              </a:gs>
              <a:gs pos="14000">
                <a:srgbClr val="5E1FE3"/>
              </a:gs>
              <a:gs pos="31000">
                <a:srgbClr val="1F58F2"/>
              </a:gs>
              <a:gs pos="50000">
                <a:srgbClr val="099BF0"/>
              </a:gs>
              <a:gs pos="67000">
                <a:srgbClr val="00B3CF"/>
              </a:gs>
              <a:gs pos="81000">
                <a:srgbClr val="3EB986"/>
              </a:gs>
              <a:gs pos="94000">
                <a:srgbClr val="7CBF3D"/>
              </a:gs>
              <a:gs pos="100000">
                <a:srgbClr val="7CBF3D"/>
              </a:gs>
            </a:gsLst>
            <a:lin ang="2698631" scaled="0"/>
          </a:gradFill>
          <a:ln>
            <a:noFill/>
          </a:ln>
        </p:spPr>
      </p:pic>
      <p:pic>
        <p:nvPicPr>
          <p:cNvPr id="5" name="Google Shape;669;g35966d5e15f_0_1696">
            <a:extLst>
              <a:ext uri="{FF2B5EF4-FFF2-40B4-BE49-F238E27FC236}">
                <a16:creationId xmlns:a16="http://schemas.microsoft.com/office/drawing/2014/main" id="{F2E63D24-C6E1-46D0-B77B-AB89143E4D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2638" r="25489" b="1642"/>
          <a:stretch/>
        </p:blipFill>
        <p:spPr>
          <a:xfrm>
            <a:off x="-323850" y="0"/>
            <a:ext cx="8096250" cy="100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669;g35966d5e15f_0_1696">
            <a:extLst>
              <a:ext uri="{FF2B5EF4-FFF2-40B4-BE49-F238E27FC236}">
                <a16:creationId xmlns:a16="http://schemas.microsoft.com/office/drawing/2014/main" id="{B142D723-F267-89E9-54C4-278481D0DFF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2638" r="25489" b="1642"/>
          <a:stretch/>
        </p:blipFill>
        <p:spPr>
          <a:xfrm rot="16200000">
            <a:off x="2385774" y="4883229"/>
            <a:ext cx="6334676" cy="44385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71;g35966d5e15f_0_1696">
            <a:extLst>
              <a:ext uri="{FF2B5EF4-FFF2-40B4-BE49-F238E27FC236}">
                <a16:creationId xmlns:a16="http://schemas.microsoft.com/office/drawing/2014/main" id="{DFC22604-1982-5FC7-F091-9CA7845081C8}"/>
              </a:ext>
            </a:extLst>
          </p:cNvPr>
          <p:cNvSpPr/>
          <p:nvPr/>
        </p:nvSpPr>
        <p:spPr>
          <a:xfrm>
            <a:off x="350349" y="1178241"/>
            <a:ext cx="4186462" cy="59284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>
                  <a:noFill/>
                </a:ln>
                <a:gradFill>
                  <a:gsLst>
                    <a:gs pos="0">
                      <a:srgbClr val="5618D4"/>
                    </a:gs>
                    <a:gs pos="14000">
                      <a:srgbClr val="5E1FE3"/>
                    </a:gs>
                    <a:gs pos="31000">
                      <a:srgbClr val="1F58F2"/>
                    </a:gs>
                    <a:gs pos="50000">
                      <a:srgbClr val="099BF0"/>
                    </a:gs>
                    <a:gs pos="67000">
                      <a:srgbClr val="00B3CF"/>
                    </a:gs>
                    <a:gs pos="81000">
                      <a:srgbClr val="3EB986"/>
                    </a:gs>
                    <a:gs pos="94000">
                      <a:srgbClr val="7CBF3D"/>
                    </a:gs>
                    <a:gs pos="100000">
                      <a:srgbClr val="7CBF3D"/>
                    </a:gs>
                  </a:gsLst>
                  <a:lin ang="2698631" scaled="0"/>
                </a:gradFill>
                <a:latin typeface="Montserrat"/>
              </a:rPr>
              <a:t>WELLNESS</a:t>
            </a:r>
            <a:endParaRPr b="1" i="0" dirty="0">
              <a:ln>
                <a:noFill/>
              </a:ln>
              <a:gradFill>
                <a:gsLst>
                  <a:gs pos="0">
                    <a:srgbClr val="5618D4"/>
                  </a:gs>
                  <a:gs pos="14000">
                    <a:srgbClr val="5E1FE3"/>
                  </a:gs>
                  <a:gs pos="31000">
                    <a:srgbClr val="1F58F2"/>
                  </a:gs>
                  <a:gs pos="50000">
                    <a:srgbClr val="099BF0"/>
                  </a:gs>
                  <a:gs pos="67000">
                    <a:srgbClr val="00B3CF"/>
                  </a:gs>
                  <a:gs pos="81000">
                    <a:srgbClr val="3EB986"/>
                  </a:gs>
                  <a:gs pos="94000">
                    <a:srgbClr val="7CBF3D"/>
                  </a:gs>
                  <a:gs pos="100000">
                    <a:srgbClr val="7CBF3D"/>
                  </a:gs>
                </a:gsLst>
                <a:lin ang="2698631" scaled="0"/>
              </a:gradFill>
              <a:latin typeface="Montserrat"/>
            </a:endParaRPr>
          </a:p>
        </p:txBody>
      </p:sp>
      <p:sp>
        <p:nvSpPr>
          <p:cNvPr id="8" name="Google Shape;671;g35966d5e15f_0_1696">
            <a:extLst>
              <a:ext uri="{FF2B5EF4-FFF2-40B4-BE49-F238E27FC236}">
                <a16:creationId xmlns:a16="http://schemas.microsoft.com/office/drawing/2014/main" id="{B96C8163-BD51-2F52-DA8C-E7D4DFF987EB}"/>
              </a:ext>
            </a:extLst>
          </p:cNvPr>
          <p:cNvSpPr/>
          <p:nvPr/>
        </p:nvSpPr>
        <p:spPr>
          <a:xfrm>
            <a:off x="429451" y="1991946"/>
            <a:ext cx="4107360" cy="5928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i="0" dirty="0">
                <a:ln>
                  <a:noFill/>
                </a:ln>
                <a:gradFill>
                  <a:gsLst>
                    <a:gs pos="0">
                      <a:srgbClr val="5618D4"/>
                    </a:gs>
                    <a:gs pos="14000">
                      <a:srgbClr val="5E1FE3"/>
                    </a:gs>
                    <a:gs pos="31000">
                      <a:srgbClr val="1F58F2"/>
                    </a:gs>
                    <a:gs pos="50000">
                      <a:srgbClr val="099BF0"/>
                    </a:gs>
                    <a:gs pos="67000">
                      <a:srgbClr val="00B3CF"/>
                    </a:gs>
                    <a:gs pos="81000">
                      <a:srgbClr val="3EB986"/>
                    </a:gs>
                    <a:gs pos="94000">
                      <a:srgbClr val="7CBF3D"/>
                    </a:gs>
                    <a:gs pos="100000">
                      <a:srgbClr val="7CBF3D"/>
                    </a:gs>
                  </a:gsLst>
                  <a:lin ang="2698631" scaled="0"/>
                </a:gradFill>
                <a:latin typeface="Montserrat"/>
              </a:rPr>
              <a:t>YOUR WAY</a:t>
            </a:r>
            <a:endParaRPr b="1" i="0" dirty="0">
              <a:ln>
                <a:noFill/>
              </a:ln>
              <a:gradFill>
                <a:gsLst>
                  <a:gs pos="0">
                    <a:srgbClr val="5618D4"/>
                  </a:gs>
                  <a:gs pos="14000">
                    <a:srgbClr val="5E1FE3"/>
                  </a:gs>
                  <a:gs pos="31000">
                    <a:srgbClr val="1F58F2"/>
                  </a:gs>
                  <a:gs pos="50000">
                    <a:srgbClr val="099BF0"/>
                  </a:gs>
                  <a:gs pos="67000">
                    <a:srgbClr val="00B3CF"/>
                  </a:gs>
                  <a:gs pos="81000">
                    <a:srgbClr val="3EB986"/>
                  </a:gs>
                  <a:gs pos="94000">
                    <a:srgbClr val="7CBF3D"/>
                  </a:gs>
                  <a:gs pos="100000">
                    <a:srgbClr val="7CBF3D"/>
                  </a:gs>
                </a:gsLst>
                <a:lin ang="2698631" scaled="0"/>
              </a:gradFill>
              <a:latin typeface="Montserrat"/>
            </a:endParaRPr>
          </a:p>
        </p:txBody>
      </p:sp>
      <p:sp>
        <p:nvSpPr>
          <p:cNvPr id="16" name="Google Shape;633;p62">
            <a:extLst>
              <a:ext uri="{FF2B5EF4-FFF2-40B4-BE49-F238E27FC236}">
                <a16:creationId xmlns:a16="http://schemas.microsoft.com/office/drawing/2014/main" id="{E909052A-4C5A-A81D-4377-BE0877765497}"/>
              </a:ext>
            </a:extLst>
          </p:cNvPr>
          <p:cNvSpPr txBox="1"/>
          <p:nvPr/>
        </p:nvSpPr>
        <p:spPr>
          <a:xfrm>
            <a:off x="350349" y="3072311"/>
            <a:ext cx="3995700" cy="286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DOWNLOAD THE MOBILE APP</a:t>
            </a:r>
            <a:br>
              <a:rPr lang="en" sz="18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800" dirty="0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359410" lvl="0" indent="-2857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90000"/>
                  <a:lumOff val="10000"/>
                </a:schemeClr>
              </a:buClr>
              <a:buSzPts val="10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Search for the </a:t>
            </a:r>
            <a:r>
              <a:rPr lang="en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WellRight</a:t>
            </a:r>
            <a:r>
              <a:rPr lang="en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App in the</a:t>
            </a:r>
            <a:br>
              <a:rPr lang="en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iOS App Store or Google Play Store.</a:t>
            </a:r>
          </a:p>
          <a:p>
            <a:pPr marL="359410" lvl="0" indent="-2857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90000"/>
                  <a:lumOff val="10000"/>
                </a:schemeClr>
              </a:buClr>
              <a:buSzPts val="1000"/>
              <a:buFont typeface="Arial" panose="020B0604020202020204" pitchFamily="34" charset="0"/>
              <a:buChar char="•"/>
            </a:pPr>
            <a:endParaRPr lang="en" dirty="0">
              <a:solidFill>
                <a:schemeClr val="tx1">
                  <a:lumMod val="90000"/>
                  <a:lumOff val="1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9410" lvl="0" indent="-2857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90000"/>
                  <a:lumOff val="10000"/>
                </a:schemeClr>
              </a:buClr>
              <a:buSzPts val="1000"/>
              <a:buFont typeface="Arial" panose="020B0604020202020204" pitchFamily="34" charset="0"/>
              <a:buChar char="•"/>
            </a:pPr>
            <a:endParaRPr dirty="0">
              <a:solidFill>
                <a:schemeClr val="tx1">
                  <a:lumMod val="90000"/>
                  <a:lumOff val="1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18338" lvl="0" indent="-171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</a:pPr>
            <a:endParaRPr sz="1200" dirty="0">
              <a:solidFill>
                <a:schemeClr val="tx1">
                  <a:lumMod val="90000"/>
                  <a:lumOff val="1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59410" lvl="0" indent="-2857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90000"/>
                  <a:lumOff val="10000"/>
                </a:schemeClr>
              </a:buClr>
              <a:buSzPts val="10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Log in with the same email and password you use on the web.</a:t>
            </a:r>
            <a:endParaRPr dirty="0">
              <a:solidFill>
                <a:schemeClr val="tx1">
                  <a:lumMod val="90000"/>
                  <a:lumOff val="1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46888" lvl="0" indent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206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8" name="Google Shape;635;p62">
            <a:extLst>
              <a:ext uri="{FF2B5EF4-FFF2-40B4-BE49-F238E27FC236}">
                <a16:creationId xmlns:a16="http://schemas.microsoft.com/office/drawing/2014/main" id="{C616F239-BC46-12A8-E06E-E46296A02A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164" y="5939219"/>
            <a:ext cx="1106400" cy="1106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" name="Google Shape;634;p62">
            <a:extLst>
              <a:ext uri="{FF2B5EF4-FFF2-40B4-BE49-F238E27FC236}">
                <a16:creationId xmlns:a16="http://schemas.microsoft.com/office/drawing/2014/main" id="{19A9AD04-E9E3-F1EB-A6E8-7506BB8F552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6361" t="6296" r="6370" b="5883"/>
          <a:stretch/>
        </p:blipFill>
        <p:spPr>
          <a:xfrm>
            <a:off x="2236414" y="5939819"/>
            <a:ext cx="1097400" cy="1105800"/>
          </a:xfrm>
          <a:prstGeom prst="roundRect">
            <a:avLst>
              <a:gd name="adj" fmla="val 4516"/>
            </a:avLst>
          </a:prstGeom>
          <a:noFill/>
          <a:ln>
            <a:noFill/>
          </a:ln>
        </p:spPr>
      </p:pic>
      <p:pic>
        <p:nvPicPr>
          <p:cNvPr id="23" name="Google Shape;61;p13" descr="File:Download on the App Store Badge.svg - Wikimedia Commons">
            <a:extLst>
              <a:ext uri="{FF2B5EF4-FFF2-40B4-BE49-F238E27FC236}">
                <a16:creationId xmlns:a16="http://schemas.microsoft.com/office/drawing/2014/main" id="{FDB85193-D89D-1BC9-A4ED-39E2E170B07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2525" y="4468419"/>
            <a:ext cx="1131289" cy="335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62;p13" descr="Get It On Google Play badge Logo PNG Vector (EPS) Free Download">
            <a:extLst>
              <a:ext uri="{FF2B5EF4-FFF2-40B4-BE49-F238E27FC236}">
                <a16:creationId xmlns:a16="http://schemas.microsoft.com/office/drawing/2014/main" id="{2FA1FA41-2728-48A2-BC3B-F477B8726B1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32438" b="34335"/>
          <a:stretch/>
        </p:blipFill>
        <p:spPr>
          <a:xfrm>
            <a:off x="806164" y="4391621"/>
            <a:ext cx="1268480" cy="42145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672;g35966d5e15f_0_1696">
            <a:extLst>
              <a:ext uri="{FF2B5EF4-FFF2-40B4-BE49-F238E27FC236}">
                <a16:creationId xmlns:a16="http://schemas.microsoft.com/office/drawing/2014/main" id="{031DBEBE-EDB1-6DF5-7071-E55675FF9B2B}"/>
              </a:ext>
            </a:extLst>
          </p:cNvPr>
          <p:cNvSpPr/>
          <p:nvPr/>
        </p:nvSpPr>
        <p:spPr>
          <a:xfrm>
            <a:off x="-57150" y="9751002"/>
            <a:ext cx="7829550" cy="323727"/>
          </a:xfrm>
          <a:prstGeom prst="rect">
            <a:avLst/>
          </a:prstGeom>
          <a:gradFill>
            <a:gsLst>
              <a:gs pos="0">
                <a:srgbClr val="5618D4"/>
              </a:gs>
              <a:gs pos="14000">
                <a:srgbClr val="5E1FE3"/>
              </a:gs>
              <a:gs pos="31000">
                <a:srgbClr val="1F58F2"/>
              </a:gs>
              <a:gs pos="50000">
                <a:srgbClr val="099BF0"/>
              </a:gs>
              <a:gs pos="67000">
                <a:srgbClr val="00B3CF"/>
              </a:gs>
              <a:gs pos="81000">
                <a:srgbClr val="3EB986"/>
              </a:gs>
              <a:gs pos="94000">
                <a:srgbClr val="7CBF3D"/>
              </a:gs>
              <a:gs pos="100000">
                <a:srgbClr val="7CBF3D"/>
              </a:gs>
            </a:gsLst>
            <a:lin ang="2698631" scaled="0"/>
          </a:gradFill>
          <a:ln>
            <a:noFill/>
          </a:ln>
        </p:spPr>
        <p:txBody>
          <a:bodyPr spcFirstLastPara="1" wrap="square" lIns="51050" tIns="51050" rIns="51050" bIns="510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625;p62">
            <a:extLst>
              <a:ext uri="{FF2B5EF4-FFF2-40B4-BE49-F238E27FC236}">
                <a16:creationId xmlns:a16="http://schemas.microsoft.com/office/drawing/2014/main" id="{1758A6C2-193D-C174-BEFE-9E33E2E6902F}"/>
              </a:ext>
            </a:extLst>
          </p:cNvPr>
          <p:cNvSpPr txBox="1"/>
          <p:nvPr/>
        </p:nvSpPr>
        <p:spPr>
          <a:xfrm>
            <a:off x="350349" y="7315668"/>
            <a:ext cx="68079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b="1" dirty="0">
                <a:solidFill>
                  <a:srgbClr val="060F42"/>
                </a:solidFill>
                <a:latin typeface="Montserrat"/>
                <a:ea typeface="Montserrat"/>
                <a:cs typeface="Montserrat"/>
                <a:sym typeface="Montserrat"/>
              </a:rPr>
              <a:t>Access all of the platform features no matter where you are.</a:t>
            </a:r>
            <a:endParaRPr sz="1600" b="1" dirty="0">
              <a:solidFill>
                <a:srgbClr val="060F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626;p62">
            <a:extLst>
              <a:ext uri="{FF2B5EF4-FFF2-40B4-BE49-F238E27FC236}">
                <a16:creationId xmlns:a16="http://schemas.microsoft.com/office/drawing/2014/main" id="{EB340440-CBA1-0B96-BCFE-30186DAD1F9D}"/>
              </a:ext>
            </a:extLst>
          </p:cNvPr>
          <p:cNvSpPr txBox="1"/>
          <p:nvPr/>
        </p:nvSpPr>
        <p:spPr>
          <a:xfrm>
            <a:off x="472739" y="7781149"/>
            <a:ext cx="36540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46888" lvl="0" indent="-192278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Medium"/>
              <a:buChar char="■"/>
            </a:pPr>
            <a:r>
              <a:rPr lang="en" sz="13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Complete the health assessment </a:t>
            </a:r>
            <a:endParaRPr sz="13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46888" lvl="0" indent="-192278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Medium"/>
              <a:buChar char="■"/>
            </a:pPr>
            <a:r>
              <a:rPr lang="en" sz="13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Track your activity progress</a:t>
            </a:r>
            <a:endParaRPr sz="13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46888" lvl="0" indent="-192278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Medium"/>
              <a:buChar char="■"/>
            </a:pPr>
            <a:r>
              <a:rPr lang="en" sz="13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Set up text tracking</a:t>
            </a:r>
            <a:endParaRPr sz="13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46888" lvl="0" indent="-192278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Medium"/>
              <a:buChar char="■"/>
            </a:pPr>
            <a:r>
              <a:rPr lang="en" sz="13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Sync a fitness device</a:t>
            </a:r>
            <a:endParaRPr sz="13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" name="Google Shape;627;p62">
            <a:extLst>
              <a:ext uri="{FF2B5EF4-FFF2-40B4-BE49-F238E27FC236}">
                <a16:creationId xmlns:a16="http://schemas.microsoft.com/office/drawing/2014/main" id="{0DD892AF-8E8C-1EA0-F5C5-B029F404A4FA}"/>
              </a:ext>
            </a:extLst>
          </p:cNvPr>
          <p:cNvSpPr txBox="1"/>
          <p:nvPr/>
        </p:nvSpPr>
        <p:spPr>
          <a:xfrm>
            <a:off x="4060775" y="7781149"/>
            <a:ext cx="36540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46888" lvl="0" indent="-192278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Medium"/>
              <a:buChar char="■"/>
            </a:pPr>
            <a:r>
              <a:rPr lang="en" sz="13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View your Health Profile</a:t>
            </a:r>
            <a:endParaRPr sz="13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46888" lvl="0" indent="-192278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Medium"/>
              <a:buChar char="■"/>
            </a:pPr>
            <a:r>
              <a:rPr lang="en" sz="13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Complete a University course</a:t>
            </a:r>
            <a:endParaRPr sz="13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46888" lvl="0" indent="-192278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Medium"/>
              <a:buChar char="■"/>
            </a:pPr>
            <a:r>
              <a:rPr lang="en" sz="13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 a personal challenge</a:t>
            </a:r>
            <a:endParaRPr sz="13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246888" lvl="0" indent="-192278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 Medium"/>
              <a:buChar char="■"/>
            </a:pPr>
            <a:r>
              <a:rPr lang="en" sz="13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Review your Summary Report</a:t>
            </a:r>
            <a:endParaRPr sz="13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63868876"/>
      </p:ext>
    </p:extLst>
  </p:cSld>
  <p:clrMapOvr>
    <a:masterClrMapping/>
  </p:clrMapOvr>
</p:sld>
</file>

<file path=ppt/theme/theme1.xml><?xml version="1.0" encoding="utf-8"?>
<a:theme xmlns:a="http://schemas.openxmlformats.org/drawingml/2006/main" name="WellRight Branding Colors">
  <a:themeElements>
    <a:clrScheme name="Simple Light">
      <a:dk1>
        <a:srgbClr val="666666"/>
      </a:dk1>
      <a:lt1>
        <a:srgbClr val="FFFFFF"/>
      </a:lt1>
      <a:dk2>
        <a:srgbClr val="46556A"/>
      </a:dk2>
      <a:lt2>
        <a:srgbClr val="5E86C5"/>
      </a:lt2>
      <a:accent1>
        <a:srgbClr val="A9B538"/>
      </a:accent1>
      <a:accent2>
        <a:srgbClr val="F5CC44"/>
      </a:accent2>
      <a:accent3>
        <a:srgbClr val="F49D55"/>
      </a:accent3>
      <a:accent4>
        <a:srgbClr val="E06A81"/>
      </a:accent4>
      <a:accent5>
        <a:srgbClr val="5B57A6"/>
      </a:accent5>
      <a:accent6>
        <a:srgbClr val="83C99E"/>
      </a:accent6>
      <a:hlink>
        <a:srgbClr val="9CBEE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60F42"/>
      </a:dk1>
      <a:lt1>
        <a:srgbClr val="FFFFFF"/>
      </a:lt1>
      <a:dk2>
        <a:srgbClr val="5618D4"/>
      </a:dk2>
      <a:lt2>
        <a:srgbClr val="1F58F2"/>
      </a:lt2>
      <a:accent1>
        <a:srgbClr val="099BF0"/>
      </a:accent1>
      <a:accent2>
        <a:srgbClr val="00B3CF"/>
      </a:accent2>
      <a:accent3>
        <a:srgbClr val="7CBF3D"/>
      </a:accent3>
      <a:accent4>
        <a:srgbClr val="F4F5F8"/>
      </a:accent4>
      <a:accent5>
        <a:srgbClr val="EFEFEF"/>
      </a:accent5>
      <a:accent6>
        <a:srgbClr val="D9D9D9"/>
      </a:accent6>
      <a:hlink>
        <a:srgbClr val="9E9E9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971646-b38d-469a-9206-409787eed4cc" xsi:nil="true"/>
    <lcf76f155ced4ddcb4097134ff3c332f xmlns="17b6170b-f34b-4e40-9ac2-66021e9b2b4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6C360FD900CC439DEA057AF673C582" ma:contentTypeVersion="15" ma:contentTypeDescription="Create a new document." ma:contentTypeScope="" ma:versionID="f214e526a5d67368a86a3adbc3312f86">
  <xsd:schema xmlns:xsd="http://www.w3.org/2001/XMLSchema" xmlns:xs="http://www.w3.org/2001/XMLSchema" xmlns:p="http://schemas.microsoft.com/office/2006/metadata/properties" xmlns:ns2="17b6170b-f34b-4e40-9ac2-66021e9b2b4f" xmlns:ns3="9f971646-b38d-469a-9206-409787eed4cc" targetNamespace="http://schemas.microsoft.com/office/2006/metadata/properties" ma:root="true" ma:fieldsID="83e6a596d499efdbda83da0d0f9a5955" ns2:_="" ns3:_="">
    <xsd:import namespace="17b6170b-f34b-4e40-9ac2-66021e9b2b4f"/>
    <xsd:import namespace="9f971646-b38d-469a-9206-409787eed4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6170b-f34b-4e40-9ac2-66021e9b2b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7e2f8c8-d895-4663-b487-4c9e88ec87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71646-b38d-469a-9206-409787eed4c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fac87c8-98ec-47bc-a7a8-f1bf012b428c}" ma:internalName="TaxCatchAll" ma:showField="CatchAllData" ma:web="9f971646-b38d-469a-9206-409787eed4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A52455-81F3-4EC4-AA4D-692FB2E43742}">
  <ds:schemaRefs>
    <ds:schemaRef ds:uri="http://schemas.microsoft.com/office/2006/metadata/properties"/>
    <ds:schemaRef ds:uri="http://schemas.microsoft.com/office/infopath/2007/PartnerControls"/>
    <ds:schemaRef ds:uri="9f971646-b38d-469a-9206-409787eed4cc"/>
    <ds:schemaRef ds:uri="17b6170b-f34b-4e40-9ac2-66021e9b2b4f"/>
  </ds:schemaRefs>
</ds:datastoreItem>
</file>

<file path=customXml/itemProps2.xml><?xml version="1.0" encoding="utf-8"?>
<ds:datastoreItem xmlns:ds="http://schemas.openxmlformats.org/officeDocument/2006/customXml" ds:itemID="{1CAC44BC-54AB-4E4D-A2B3-E15552B098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03E525-3505-4DC0-A365-DEF9DECF08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b6170b-f34b-4e40-9ac2-66021e9b2b4f"/>
    <ds:schemaRef ds:uri="9f971646-b38d-469a-9206-409787eed4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de47506-9d7b-4eb7-914d-79f846a6398a}" enabled="0" method="" siteId="{6de47506-9d7b-4eb7-914d-79f846a6398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9749</TotalTime>
  <Words>83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Roboto Medium</vt:lpstr>
      <vt:lpstr>Arial</vt:lpstr>
      <vt:lpstr>Roboto Light</vt:lpstr>
      <vt:lpstr>Montserrat</vt:lpstr>
      <vt:lpstr>Montserrat Medium</vt:lpstr>
      <vt:lpstr>WellRight Branding Colors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Noelle Fields</dc:creator>
  <cp:lastModifiedBy>Noelle Fields</cp:lastModifiedBy>
  <cp:revision>4</cp:revision>
  <dcterms:modified xsi:type="dcterms:W3CDTF">2025-08-14T01:38:11Z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0x0101003C6C360FD900CC439DEA057AF673C582</vt:lpwstr>
  </property>
</Properties>
</file>