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0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716"/>
    <p:restoredTop sz="94694"/>
  </p:normalViewPr>
  <p:slideViewPr>
    <p:cSldViewPr snapToGrid="0" snapToObjects="1">
      <p:cViewPr varScale="1">
        <p:scale>
          <a:sx n="48" d="100"/>
          <a:sy n="48" d="100"/>
        </p:scale>
        <p:origin x="22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2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8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4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3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9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0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0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9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6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98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3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AB5DE-7E3A-D943-80B9-178A9A90D96E}" type="datetimeFigureOut">
              <a:rPr lang="en-US" smtClean="0"/>
              <a:t>02/21/2024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77F6-E83C-CD48-9187-891324A0F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6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7">
            <a:extLst>
              <a:ext uri="{FF2B5EF4-FFF2-40B4-BE49-F238E27FC236}">
                <a16:creationId xmlns:a16="http://schemas.microsoft.com/office/drawing/2014/main" id="{15370394-2600-0E44-A968-D934A7590EBD}"/>
              </a:ext>
            </a:extLst>
          </p:cNvPr>
          <p:cNvGrpSpPr>
            <a:grpSpLocks/>
          </p:cNvGrpSpPr>
          <p:nvPr/>
        </p:nvGrpSpPr>
        <p:grpSpPr bwMode="auto">
          <a:xfrm>
            <a:off x="6725297" y="13179251"/>
            <a:ext cx="2388870" cy="1598229"/>
            <a:chOff x="403087" y="8827741"/>
            <a:chExt cx="2171700" cy="869538"/>
          </a:xfrm>
        </p:grpSpPr>
        <p:sp>
          <p:nvSpPr>
            <p:cNvPr id="7" name="Frame 6">
              <a:extLst>
                <a:ext uri="{FF2B5EF4-FFF2-40B4-BE49-F238E27FC236}">
                  <a16:creationId xmlns:a16="http://schemas.microsoft.com/office/drawing/2014/main" id="{195B9B72-918F-1D42-82DD-76018F7178BF}"/>
                </a:ext>
              </a:extLst>
            </p:cNvPr>
            <p:cNvSpPr/>
            <p:nvPr/>
          </p:nvSpPr>
          <p:spPr>
            <a:xfrm>
              <a:off x="403087" y="8827741"/>
              <a:ext cx="2171700" cy="869538"/>
            </a:xfrm>
            <a:prstGeom prst="frame">
              <a:avLst>
                <a:gd name="adj1" fmla="val 0"/>
              </a:avLst>
            </a:prstGeom>
            <a:noFill/>
            <a:ln w="6350">
              <a:solidFill>
                <a:srgbClr val="FF0000"/>
              </a:solidFill>
              <a:prstDash val="dash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9530EB2-DAC7-EC4F-AE16-A0B25B8DED8A}"/>
                </a:ext>
              </a:extLst>
            </p:cNvPr>
            <p:cNvSpPr txBox="1"/>
            <p:nvPr/>
          </p:nvSpPr>
          <p:spPr>
            <a:xfrm>
              <a:off x="612637" y="9070513"/>
              <a:ext cx="1766887" cy="38513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2000" dirty="0">
                  <a:solidFill>
                    <a:srgbClr val="FF0000"/>
                  </a:solidFill>
                  <a:latin typeface="Fidelity Sans" panose="020B0503030202020204" pitchFamily="34" charset="77"/>
                </a:rPr>
                <a:t>OPTIONAL CLIENT LOGO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FDE427A1-71AE-D2DA-0076-430F01986A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58400" cy="15544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8A9FF17-70D5-97DE-E1DD-56EABE358C51}"/>
              </a:ext>
            </a:extLst>
          </p:cNvPr>
          <p:cNvSpPr txBox="1"/>
          <p:nvPr/>
        </p:nvSpPr>
        <p:spPr>
          <a:xfrm>
            <a:off x="235974" y="15190839"/>
            <a:ext cx="2042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Fidelity Sans" panose="020B0503030202020204" pitchFamily="34" charset="0"/>
              </a:rPr>
              <a:t>1061555.1.0</a:t>
            </a:r>
          </a:p>
        </p:txBody>
      </p:sp>
    </p:spTree>
    <p:extLst>
      <p:ext uri="{BB962C8B-B14F-4D97-AF65-F5344CB8AC3E}">
        <p14:creationId xmlns:p14="http://schemas.microsoft.com/office/powerpoint/2010/main" val="3641099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34645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Fidelity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Favro, Dave</dc:creator>
  <cp:lastModifiedBy>Andujo- Galaviz, Monica</cp:lastModifiedBy>
  <cp:revision>23</cp:revision>
  <dcterms:created xsi:type="dcterms:W3CDTF">2019-09-17T17:38:44Z</dcterms:created>
  <dcterms:modified xsi:type="dcterms:W3CDTF">2024-02-21T22:22:03Z</dcterms:modified>
</cp:coreProperties>
</file>